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2" r:id="rId3"/>
  </p:sldMasterIdLst>
  <p:notesMasterIdLst>
    <p:notesMasterId r:id="rId5"/>
  </p:notesMasterIdLst>
  <p:sldIdLst>
    <p:sldId id="2147468566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94E0AC-38FD-1C00-2A92-4A9CAF23F4A7}" name="Yu-Chen Fan 范瑀真" initials="YCF范" userId="Yu-Chen Fan 范瑀真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8080"/>
    <a:srgbClr val="9E9E9E"/>
    <a:srgbClr val="DCE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7" autoAdjust="0"/>
    <p:restoredTop sz="95258" autoAdjust="0"/>
  </p:normalViewPr>
  <p:slideViewPr>
    <p:cSldViewPr snapToGrid="0">
      <p:cViewPr varScale="1">
        <p:scale>
          <a:sx n="80" d="100"/>
          <a:sy n="80" d="100"/>
        </p:scale>
        <p:origin x="10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BE76B-4993-4668-B2E7-C4C7602D24E5}" type="datetimeFigureOut">
              <a:rPr lang="zh-TW" altLang="en-US" smtClean="0"/>
              <a:t>2025/11/27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69B29-C3C1-4F84-9465-2F06D317798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449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14">
            <a:extLst>
              <a:ext uri="{FF2B5EF4-FFF2-40B4-BE49-F238E27FC236}">
                <a16:creationId xmlns:a16="http://schemas.microsoft.com/office/drawing/2014/main" id="{772AD826-4F99-498E-9961-BA8CB54A996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3" b="87799"/>
          <a:stretch/>
        </p:blipFill>
        <p:spPr bwMode="auto">
          <a:xfrm>
            <a:off x="11136560" y="0"/>
            <a:ext cx="1055440" cy="83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08BCBA88-40C0-4B06-991B-2358F77D7B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530225"/>
            <a:ext cx="2195512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26">
            <a:extLst>
              <a:ext uri="{FF2B5EF4-FFF2-40B4-BE49-F238E27FC236}">
                <a16:creationId xmlns:a16="http://schemas.microsoft.com/office/drawing/2014/main" id="{C2072863-ABB2-42F4-9173-6B11EEAE67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17613" y="2382838"/>
            <a:ext cx="25796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defRPr/>
            </a:pPr>
            <a:r>
              <a:rPr lang="en-US" altLang="zh-TW" sz="2000" dirty="0">
                <a:solidFill>
                  <a:srgbClr val="C0C0C0"/>
                </a:solidFill>
              </a:rPr>
              <a:t>Unleash</a:t>
            </a:r>
            <a:r>
              <a:rPr lang="en-US" altLang="zh-TW" sz="2800" dirty="0">
                <a:solidFill>
                  <a:srgbClr val="C0C0C0"/>
                </a:solidFill>
              </a:rPr>
              <a:t> </a:t>
            </a:r>
            <a:r>
              <a:rPr lang="en-US" altLang="zh-TW" sz="2000" dirty="0">
                <a:solidFill>
                  <a:srgbClr val="C0C0C0"/>
                </a:solidFill>
              </a:rPr>
              <a:t>Innovation</a:t>
            </a:r>
            <a:endParaRPr lang="zh-TW" altLang="en-US" sz="2000" baseline="30000" dirty="0">
              <a:solidFill>
                <a:srgbClr val="C0C0C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26368" y="3227041"/>
            <a:ext cx="9982200" cy="1304925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00968" y="4979640"/>
            <a:ext cx="9982200" cy="609600"/>
          </a:xfrm>
        </p:spPr>
        <p:txBody>
          <a:bodyPr/>
          <a:lstStyle>
            <a:lvl1pPr marL="0" indent="0" algn="l">
              <a:spcBef>
                <a:spcPct val="0"/>
              </a:spcBef>
              <a:buFont typeface="Wingdings" pitchFamily="2" charset="2"/>
              <a:buNone/>
              <a:defRPr sz="2400"/>
            </a:lvl1pPr>
          </a:lstStyle>
          <a:p>
            <a:r>
              <a:rPr lang="en-US" altLang="zh-TW"/>
              <a:t>Click to edit Master subtitle style</a:t>
            </a:r>
            <a:endParaRPr lang="en-US" altLang="zh-TW" dirty="0"/>
          </a:p>
        </p:txBody>
      </p:sp>
      <p:sp>
        <p:nvSpPr>
          <p:cNvPr id="7" name="矩形 16">
            <a:extLst>
              <a:ext uri="{FF2B5EF4-FFF2-40B4-BE49-F238E27FC236}">
                <a16:creationId xmlns:a16="http://schemas.microsoft.com/office/drawing/2014/main" id="{1ED03C19-5C0A-4DD1-8525-3429B80CA9D3}"/>
              </a:ext>
            </a:extLst>
          </p:cNvPr>
          <p:cNvSpPr/>
          <p:nvPr userDrawn="1"/>
        </p:nvSpPr>
        <p:spPr bwMode="white">
          <a:xfrm rot="10800000">
            <a:off x="5916001" y="6627599"/>
            <a:ext cx="360000" cy="230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69931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070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105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11200" y="1524000"/>
            <a:ext cx="538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9200" y="1524000"/>
            <a:ext cx="538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57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9679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848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559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157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/>
              <a:t>Click icon to add picture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414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489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40800" y="271464"/>
            <a:ext cx="2743200" cy="5595937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09085" y="271464"/>
            <a:ext cx="8028516" cy="5595937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9657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406400" y="163286"/>
            <a:ext cx="11379200" cy="612304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+mn-lt"/>
                <a:ea typeface="微軟正黑體" panose="020B0604030504040204" pitchFamily="34" charset="-120"/>
                <a:cs typeface="Arial" pitchFamily="34" charset="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0" y="6642100"/>
            <a:ext cx="1246717" cy="215900"/>
          </a:xfrm>
          <a:prstGeom prst="rect">
            <a:avLst/>
          </a:prstGeom>
        </p:spPr>
        <p:txBody>
          <a:bodyPr/>
          <a:lstStyle>
            <a:lvl1pPr algn="l">
              <a:defRPr b="0"/>
            </a:lvl1pPr>
          </a:lstStyle>
          <a:p>
            <a:pPr>
              <a:defRPr/>
            </a:pPr>
            <a:fld id="{48684C58-8AC7-434C-A951-5DFD64E83966}" type="datetime1">
              <a:rPr lang="zh-TW" altLang="en-US"/>
              <a:pPr>
                <a:defRPr/>
              </a:pPr>
              <a:t>2025/11/27</a:t>
            </a:fld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480800" y="6629400"/>
            <a:ext cx="637117" cy="215900"/>
          </a:xfrm>
          <a:prstGeom prst="rect">
            <a:avLst/>
          </a:prstGeom>
        </p:spPr>
        <p:txBody>
          <a:bodyPr/>
          <a:lstStyle>
            <a:lvl1pPr algn="l">
              <a:defRPr b="0"/>
            </a:lvl1pPr>
          </a:lstStyle>
          <a:p>
            <a:pPr>
              <a:defRPr/>
            </a:pPr>
            <a:fld id="{0B324C80-FC4D-4598-BBA9-3B12293452A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080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347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4939B3C-3310-40F3-8AC1-983A91EE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0972800" cy="507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8436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4114"/>
            <a:ext cx="10972800" cy="63408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3CFD1C36-37CB-486B-9B75-081159E46606}"/>
              </a:ext>
            </a:extLst>
          </p:cNvPr>
          <p:cNvCxnSpPr>
            <a:cxnSpLocks/>
          </p:cNvCxnSpPr>
          <p:nvPr userDrawn="1"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E6001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圖片 10">
            <a:extLst>
              <a:ext uri="{FF2B5EF4-FFF2-40B4-BE49-F238E27FC236}">
                <a16:creationId xmlns:a16="http://schemas.microsoft.com/office/drawing/2014/main" id="{DC5771EF-1077-4694-9738-4982FC3AFE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243" y="116632"/>
            <a:ext cx="1150691" cy="674964"/>
          </a:xfrm>
          <a:prstGeom prst="rect">
            <a:avLst/>
          </a:prstGeom>
        </p:spPr>
      </p:pic>
      <p:sp>
        <p:nvSpPr>
          <p:cNvPr id="5" name="Text Box 27">
            <a:extLst>
              <a:ext uri="{FF2B5EF4-FFF2-40B4-BE49-F238E27FC236}">
                <a16:creationId xmlns:a16="http://schemas.microsoft.com/office/drawing/2014/main" id="{4FBC5C78-41D0-43DD-9166-AE61AC8E37A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14323" y="6627168"/>
            <a:ext cx="614611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30000"/>
              </a:spcBef>
              <a:defRPr/>
            </a:pPr>
            <a:fld id="{5FDCD46C-A757-47C9-B249-9BEAD46DF0D1}" type="slidenum">
              <a:rPr kumimoji="0" lang="en-US" altLang="zh-TW" sz="900" smtClean="0">
                <a:solidFill>
                  <a:schemeClr val="tx1"/>
                </a:solidFill>
              </a:rPr>
              <a:pPr algn="ctr" eaLnBrk="1" hangingPunct="1">
                <a:spcBef>
                  <a:spcPct val="30000"/>
                </a:spcBef>
                <a:defRPr/>
              </a:pPr>
              <a:t>‹#›</a:t>
            </a:fld>
            <a:endParaRPr kumimoji="0" lang="en-US" altLang="zh-TW" sz="900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C9E2F8-D669-43F3-A239-ADB685D0CB60}"/>
              </a:ext>
            </a:extLst>
          </p:cNvPr>
          <p:cNvSpPr/>
          <p:nvPr userDrawn="1"/>
        </p:nvSpPr>
        <p:spPr>
          <a:xfrm rot="10800000">
            <a:off x="0" y="6713538"/>
            <a:ext cx="12192000" cy="1920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800"/>
          </a:p>
        </p:txBody>
      </p:sp>
      <p:grpSp>
        <p:nvGrpSpPr>
          <p:cNvPr id="7" name="群組 1">
            <a:extLst>
              <a:ext uri="{FF2B5EF4-FFF2-40B4-BE49-F238E27FC236}">
                <a16:creationId xmlns:a16="http://schemas.microsoft.com/office/drawing/2014/main" id="{F52C2928-D032-4C78-8ECB-03E42857936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7788" y="6719888"/>
            <a:ext cx="1104900" cy="122237"/>
            <a:chOff x="198964" y="6156268"/>
            <a:chExt cx="1106411" cy="122852"/>
          </a:xfrm>
        </p:grpSpPr>
        <p:sp>
          <p:nvSpPr>
            <p:cNvPr id="8" name="Text Box 20">
              <a:extLst>
                <a:ext uri="{FF2B5EF4-FFF2-40B4-BE49-F238E27FC236}">
                  <a16:creationId xmlns:a16="http://schemas.microsoft.com/office/drawing/2014/main" id="{AC294786-266F-43A6-9918-FA060CE3295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64140" y="6156268"/>
              <a:ext cx="791656" cy="1228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tIns="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fld id="{A314ACFF-7976-4F5D-9197-BB8D168949EC}" type="datetime1">
                <a:rPr kumimoji="0" lang="zh-TW" altLang="en-US" sz="800" smtClean="0">
                  <a:solidFill>
                    <a:schemeClr val="bg1"/>
                  </a:solidFill>
                </a:rPr>
                <a:pPr eaLnBrk="1" hangingPunct="1">
                  <a:spcBef>
                    <a:spcPct val="30000"/>
                  </a:spcBef>
                  <a:defRPr/>
                </a:pPr>
                <a:t>2025/11/27</a:t>
              </a:fld>
              <a:endParaRPr lang="en-US" altLang="zh-TW" sz="8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 Box 20">
              <a:extLst>
                <a:ext uri="{FF2B5EF4-FFF2-40B4-BE49-F238E27FC236}">
                  <a16:creationId xmlns:a16="http://schemas.microsoft.com/office/drawing/2014/main" id="{A5BFFB1D-DC89-4446-86B9-6B961149285C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585254" y="6156268"/>
              <a:ext cx="720121" cy="1228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36000" tIns="0" rIns="3600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r>
                <a:rPr kumimoji="0" lang="en-US" altLang="zh-TW" sz="800" dirty="0">
                  <a:solidFill>
                    <a:schemeClr val="bg1"/>
                  </a:solidFill>
                </a:rPr>
                <a:t>TSMC, Ltd</a:t>
              </a:r>
              <a:endParaRPr lang="en-US" altLang="zh-TW" sz="8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 Box 20">
              <a:extLst>
                <a:ext uri="{FF2B5EF4-FFF2-40B4-BE49-F238E27FC236}">
                  <a16:creationId xmlns:a16="http://schemas.microsoft.com/office/drawing/2014/main" id="{A1799C26-A87B-41B7-923B-0333F96110AA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98964" y="6156268"/>
              <a:ext cx="144660" cy="1228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36000" tIns="0" rIns="3600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r>
                <a:rPr kumimoji="0" lang="en-US" altLang="zh-TW" sz="800" dirty="0">
                  <a:solidFill>
                    <a:schemeClr val="bg1"/>
                  </a:solidFill>
                </a:rPr>
                <a:t>©</a:t>
              </a:r>
              <a:endParaRPr lang="en-US" altLang="zh-TW" sz="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2" name="直線接點 2">
            <a:extLst>
              <a:ext uri="{FF2B5EF4-FFF2-40B4-BE49-F238E27FC236}">
                <a16:creationId xmlns:a16="http://schemas.microsoft.com/office/drawing/2014/main" id="{2EE05FF4-07B3-40E5-A4D4-878541948084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6700838"/>
            <a:ext cx="12193588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圖片 17">
            <a:extLst>
              <a:ext uri="{FF2B5EF4-FFF2-40B4-BE49-F238E27FC236}">
                <a16:creationId xmlns:a16="http://schemas.microsoft.com/office/drawing/2014/main" id="{99654E2B-3A37-41B8-A39B-97C589CD07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0" y="6718300"/>
            <a:ext cx="1936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27">
            <a:extLst>
              <a:ext uri="{FF2B5EF4-FFF2-40B4-BE49-F238E27FC236}">
                <a16:creationId xmlns:a16="http://schemas.microsoft.com/office/drawing/2014/main" id="{DED3D0C3-F081-4D04-919A-46AE04EA1B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88695" y="6700838"/>
            <a:ext cx="614611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30000"/>
              </a:spcBef>
              <a:defRPr/>
            </a:pPr>
            <a:fld id="{5FDCD46C-A757-47C9-B249-9BEAD46DF0D1}" type="slidenum">
              <a:rPr kumimoji="0" lang="en-US" altLang="zh-TW" sz="900" smtClean="0">
                <a:solidFill>
                  <a:schemeClr val="bg1"/>
                </a:solidFill>
              </a:rPr>
              <a:pPr algn="ctr" eaLnBrk="1" hangingPunct="1">
                <a:spcBef>
                  <a:spcPct val="30000"/>
                </a:spcBef>
                <a:defRPr/>
              </a:pPr>
              <a:t>‹#›</a:t>
            </a:fld>
            <a:endParaRPr kumimoji="0" lang="en-US" altLang="zh-TW" sz="900" dirty="0">
              <a:solidFill>
                <a:schemeClr val="bg1"/>
              </a:solidFill>
            </a:endParaRPr>
          </a:p>
        </p:txBody>
      </p:sp>
      <p:sp>
        <p:nvSpPr>
          <p:cNvPr id="15" name="內容版面配置區 4">
            <a:extLst>
              <a:ext uri="{FF2B5EF4-FFF2-40B4-BE49-F238E27FC236}">
                <a16:creationId xmlns:a16="http://schemas.microsoft.com/office/drawing/2014/main" id="{36F7ABA1-BC6B-43CE-9D26-D88CAAAC7F0B}"/>
              </a:ext>
            </a:extLst>
          </p:cNvPr>
          <p:cNvSpPr txBox="1">
            <a:spLocks/>
          </p:cNvSpPr>
          <p:nvPr userDrawn="1"/>
        </p:nvSpPr>
        <p:spPr>
          <a:xfrm>
            <a:off x="609600" y="1069697"/>
            <a:ext cx="10972800" cy="76894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TW" sz="1800" dirty="0">
              <a:ea typeface="微軟正黑體" panose="020B0604030504040204" pitchFamily="34" charset="-12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D92A232A-9D5A-4548-A768-35F15A3F76BC}"/>
              </a:ext>
            </a:extLst>
          </p:cNvPr>
          <p:cNvCxnSpPr>
            <a:cxnSpLocks/>
          </p:cNvCxnSpPr>
          <p:nvPr userDrawn="1"/>
        </p:nvCxnSpPr>
        <p:spPr>
          <a:xfrm>
            <a:off x="609600" y="6381328"/>
            <a:ext cx="10972800" cy="0"/>
          </a:xfrm>
          <a:prstGeom prst="line">
            <a:avLst/>
          </a:prstGeom>
          <a:ln w="19050">
            <a:solidFill>
              <a:srgbClr val="E6001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Gradient Bar">
            <a:extLst>
              <a:ext uri="{FF2B5EF4-FFF2-40B4-BE49-F238E27FC236}">
                <a16:creationId xmlns:a16="http://schemas.microsoft.com/office/drawing/2014/main" id="{FE91122B-CD19-41D1-8526-E987A6BF682B}"/>
              </a:ext>
            </a:extLst>
          </p:cNvPr>
          <p:cNvSpPr/>
          <p:nvPr userDrawn="1"/>
        </p:nvSpPr>
        <p:spPr>
          <a:xfrm>
            <a:off x="609600" y="6361734"/>
            <a:ext cx="11002220" cy="45719"/>
          </a:xfrm>
          <a:prstGeom prst="rect">
            <a:avLst/>
          </a:prstGeom>
          <a:gradFill flip="none" rotWithShape="1">
            <a:gsLst>
              <a:gs pos="0">
                <a:srgbClr val="DF3333"/>
              </a:gs>
              <a:gs pos="100000">
                <a:srgbClr val="FFFFFF"/>
              </a:gs>
            </a:gsLst>
            <a:lin ang="0" scaled="1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58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D447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4008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1247120" cy="30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0240"/>
            <a:ext cx="11247120" cy="276999"/>
          </a:xfrm>
        </p:spPr>
        <p:txBody>
          <a:bodyPr/>
          <a:lstStyle>
            <a:lvl1pPr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 here</a:t>
            </a:r>
          </a:p>
        </p:txBody>
      </p:sp>
      <p:sp>
        <p:nvSpPr>
          <p:cNvPr id="10" name="Footer Placeholder 4 Copyright"/>
          <p:cNvSpPr>
            <a:spLocks noGrp="1"/>
          </p:cNvSpPr>
          <p:nvPr>
            <p:ph type="ftr" sz="quarter" idx="3"/>
          </p:nvPr>
        </p:nvSpPr>
        <p:spPr>
          <a:xfrm>
            <a:off x="457200" y="6515097"/>
            <a:ext cx="70368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2020 Willis Towers Watson. All rights reserved. Proprietary and Confidential. For Willis Towers Watson and Willis Towers Watson client use only.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446520"/>
            <a:ext cx="508000" cy="138499"/>
          </a:xfrm>
        </p:spPr>
        <p:txBody>
          <a:bodyPr/>
          <a:lstStyle/>
          <a:p>
            <a:fld id="{2083E393-C0BF-4ED8-8545-7E4C90AFF8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349" y="6277377"/>
            <a:ext cx="2478171" cy="482926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457200" y="6248400"/>
            <a:ext cx="112471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0AC38C-B2D4-1A4C-97DB-39853079BA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767" y="1365551"/>
            <a:ext cx="1136210" cy="14487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4D2DBE-6F94-F84D-AC78-C357F59792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1766" y="2905426"/>
            <a:ext cx="2655381" cy="533369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4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FA63FB2-DDA8-C74F-96F4-6479FFEA4BA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0825" y="1365551"/>
            <a:ext cx="1136210" cy="14487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A4DD33F-1333-DA49-B291-37B5A719B9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10824" y="2905426"/>
            <a:ext cx="2655381" cy="533369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4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326A5501-7712-1A4A-9357-8A5F5BB88FB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29883" y="1365551"/>
            <a:ext cx="1136210" cy="14487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734A25C6-3AC7-3547-B31E-5AED06CCE6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29882" y="2905426"/>
            <a:ext cx="2655381" cy="533369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4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BD7A2D79-8BBE-044A-B8B5-4282989993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048940" y="1365551"/>
            <a:ext cx="1136210" cy="14487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4F242CC6-9362-764E-89FF-36C287824F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48939" y="2905426"/>
            <a:ext cx="2655381" cy="533369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4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49F496F5-9092-3C40-ACC2-B4276DC5356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774888" y="3656987"/>
            <a:ext cx="1136210" cy="14487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9E7705F1-ABA8-7541-B582-7425B11B759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74887" y="5196862"/>
            <a:ext cx="2655381" cy="533369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4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330D8A83-3C28-3346-A77A-C8940883A90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493946" y="3656987"/>
            <a:ext cx="1136210" cy="14487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08ED433-9E32-F945-B1B5-FB5B49B4F56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93945" y="5196862"/>
            <a:ext cx="2655381" cy="533369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4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B87A882E-FD11-F74F-8ABA-394A417D717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213004" y="3656987"/>
            <a:ext cx="1136210" cy="14487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61CAD816-5213-994D-9152-15E7190EB15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3003" y="5196862"/>
            <a:ext cx="2655381" cy="533369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4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546849B9-8E07-42C0-9979-6BB60B8513FB}"/>
              </a:ext>
            </a:extLst>
          </p:cNvPr>
          <p:cNvSpPr/>
          <p:nvPr userDrawn="1"/>
        </p:nvSpPr>
        <p:spPr>
          <a:xfrm>
            <a:off x="270588" y="6342226"/>
            <a:ext cx="6167534" cy="48290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0899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046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00" y="409668"/>
            <a:ext cx="10813083" cy="1219200"/>
          </a:xfrm>
        </p:spPr>
        <p:txBody>
          <a:bodyPr vert="horz" lIns="99596" tIns="49798" rIns="99596" bIns="49798" rtlCol="0" anchor="ctr">
            <a:normAutofit/>
          </a:bodyPr>
          <a:lstStyle>
            <a:lvl1pPr algn="ctr">
              <a:defRPr kumimoji="1" lang="en-US" sz="4000" cap="none" spc="0" baseline="0" dirty="0">
                <a:solidFill>
                  <a:srgbClr val="3232A0"/>
                </a:solidFill>
                <a:latin typeface="+mn-lt"/>
              </a:defRPr>
            </a:lvl1pPr>
          </a:lstStyle>
          <a:p>
            <a:pPr lvl="0" fontAlgn="base">
              <a:spcAft>
                <a:spcPct val="0"/>
              </a:spcAft>
            </a:pPr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860278"/>
            <a:ext cx="10813084" cy="4373563"/>
          </a:xfrm>
        </p:spPr>
        <p:txBody>
          <a:bodyPr vert="horz" lIns="99596" tIns="49798" rIns="99596" bIns="49798" rtlCol="0">
            <a:normAutofit/>
          </a:bodyPr>
          <a:lstStyle>
            <a:lvl1pPr>
              <a:defRPr lang="zh-TW" altLang="en-US" dirty="0"/>
            </a:lvl1pPr>
            <a:lvl2pPr>
              <a:defRPr lang="en-US" dirty="0"/>
            </a:lvl2pPr>
            <a:lvl3pPr>
              <a:defRPr lang="zh-TW" altLang="en-US" dirty="0"/>
            </a:lvl3pPr>
            <a:lvl4pPr>
              <a:defRPr lang="zh-TW" altLang="en-US" dirty="0"/>
            </a:lvl4pPr>
            <a:lvl5pPr>
              <a:defRPr lang="en-US" dirty="0"/>
            </a:lvl5pPr>
          </a:lstStyle>
          <a:p>
            <a:pPr lvl="0">
              <a:buChar char="n"/>
            </a:pPr>
            <a:r>
              <a:rPr lang="zh-TW" altLang="en-US" dirty="0"/>
              <a:t>按一下以編輯母片文字樣式</a:t>
            </a:r>
          </a:p>
          <a:p>
            <a:pPr lvl="1" indent="-271463">
              <a:buClr>
                <a:srgbClr val="383C90"/>
              </a:buClr>
              <a:buSzPct val="70000"/>
              <a:buFont typeface="Wingdings" panose="05000000000000000000" pitchFamily="2" charset="2"/>
              <a:buChar char="p"/>
            </a:pPr>
            <a:r>
              <a:rPr lang="zh-TW" altLang="en-US" dirty="0"/>
              <a:t>第二層</a:t>
            </a:r>
          </a:p>
          <a:p>
            <a:pPr marL="895350" lvl="2" indent="-269875">
              <a:buClr>
                <a:srgbClr val="2B3267"/>
              </a:buClr>
              <a:buSzPct val="60000"/>
              <a:buFont typeface="Wingdings" panose="05000000000000000000" pitchFamily="2" charset="2"/>
              <a:buChar char="l"/>
            </a:pPr>
            <a:r>
              <a:rPr lang="zh-TW" altLang="en-US" dirty="0"/>
              <a:t>第三層</a:t>
            </a:r>
          </a:p>
          <a:p>
            <a:pPr marL="1166813" lvl="3" indent="-271463">
              <a:buClr>
                <a:srgbClr val="6F68FF"/>
              </a:buClr>
              <a:buSzPct val="100000"/>
              <a:buChar char="→"/>
            </a:pPr>
            <a:r>
              <a:rPr lang="zh-TW" altLang="en-US" dirty="0"/>
              <a:t>第四層</a:t>
            </a:r>
          </a:p>
          <a:p>
            <a:pPr marL="1436688" lvl="4" indent="-269875">
              <a:buClr>
                <a:srgbClr val="6F68FF"/>
              </a:buClr>
              <a:buSzPct val="80000"/>
              <a:buFont typeface="Wingdings" panose="05000000000000000000" pitchFamily="2" charset="2"/>
              <a:buChar char="u"/>
            </a:pPr>
            <a:r>
              <a:rPr lang="zh-TW" altLang="en-US" dirty="0"/>
              <a:t>第五層</a:t>
            </a:r>
            <a:endParaRPr lang="en-US" altLang="zh-TW" dirty="0"/>
          </a:p>
          <a:p>
            <a:pPr marL="1436688" lvl="4" indent="-269875">
              <a:buClr>
                <a:srgbClr val="6F68FF"/>
              </a:buClr>
              <a:buSzPct val="80000"/>
              <a:buFont typeface="Wingdings" panose="05000000000000000000" pitchFamily="2" charset="2"/>
              <a:buChar char="u"/>
            </a:pPr>
            <a:endParaRPr lang="en-US" dirty="0"/>
          </a:p>
          <a:p>
            <a:pPr lvl="1" indent="-271463">
              <a:buClr>
                <a:srgbClr val="383C90"/>
              </a:buClr>
              <a:buSzPct val="70000"/>
              <a:buFont typeface="Wingdings" panose="05000000000000000000" pitchFamily="2" charset="2"/>
              <a:buChar char="p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8484" y="6465251"/>
            <a:ext cx="396186" cy="331966"/>
          </a:xfrm>
          <a:prstGeom prst="rect">
            <a:avLst/>
          </a:prstGeom>
        </p:spPr>
        <p:txBody>
          <a:bodyPr/>
          <a:lstStyle>
            <a:lvl1pPr algn="r">
              <a:defRPr sz="94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323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8589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427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265E7A8-5515-496C-A680-8A14132F1C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6572392"/>
            <a:ext cx="12191995" cy="304799"/>
          </a:xfrm>
          <a:prstGeom prst="rect">
            <a:avLst/>
          </a:prstGeom>
        </p:spPr>
      </p:pic>
      <p:sp>
        <p:nvSpPr>
          <p:cNvPr id="5" name="Text Box 20">
            <a:extLst>
              <a:ext uri="{FF2B5EF4-FFF2-40B4-BE49-F238E27FC236}">
                <a16:creationId xmlns:a16="http://schemas.microsoft.com/office/drawing/2014/main" id="{E86D36CF-0D70-40E6-854C-732C57E42D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332730" y="6682729"/>
            <a:ext cx="587805" cy="105286"/>
          </a:xfrm>
          <a:prstGeom prst="rect">
            <a:avLst/>
          </a:prstGeom>
          <a:solidFill>
            <a:srgbClr val="CF4E5C"/>
          </a:solidFill>
          <a:ln>
            <a:noFill/>
          </a:ln>
        </p:spPr>
        <p:txBody>
          <a:bodyPr wrap="square" t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l" eaLnBrk="1" hangingPunct="1">
              <a:spcBef>
                <a:spcPct val="30000"/>
              </a:spcBef>
              <a:defRPr/>
            </a:pPr>
            <a:fld id="{A314ACFF-7976-4F5D-9197-BB8D168949EC}" type="datetime1">
              <a:rPr kumimoji="0" lang="zh-TW" altLang="en-US" sz="684" spc="17" baseline="0" smtClean="0">
                <a:solidFill>
                  <a:schemeClr val="bg1">
                    <a:lumMod val="95000"/>
                  </a:schemeClr>
                </a:solidFill>
              </a:rPr>
              <a:pPr algn="l" eaLnBrk="1" hangingPunct="1">
                <a:spcBef>
                  <a:spcPct val="30000"/>
                </a:spcBef>
                <a:defRPr/>
              </a:pPr>
              <a:t>2025/11/27</a:t>
            </a:fld>
            <a:endParaRPr lang="en-US" altLang="zh-TW" sz="684" spc="17" baseline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B48C88F3-ADF1-4A31-8D27-EA8A115D6D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99338" y="6682730"/>
            <a:ext cx="509230" cy="105286"/>
          </a:xfrm>
          <a:prstGeom prst="rect">
            <a:avLst/>
          </a:prstGeom>
          <a:solidFill>
            <a:srgbClr val="D04D58"/>
          </a:solidFill>
          <a:ln>
            <a:noFill/>
          </a:ln>
        </p:spPr>
        <p:txBody>
          <a:bodyPr wrap="square" lIns="30784" tIns="0" rIns="30784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l" eaLnBrk="1" hangingPunct="1">
              <a:spcBef>
                <a:spcPct val="30000"/>
              </a:spcBef>
              <a:defRPr/>
            </a:pPr>
            <a:r>
              <a:rPr kumimoji="0" lang="en-US" altLang="zh-TW" sz="684" dirty="0">
                <a:solidFill>
                  <a:schemeClr val="bg1">
                    <a:lumMod val="95000"/>
                  </a:schemeClr>
                </a:solidFill>
              </a:rPr>
              <a:t>TSMC, Ltd</a:t>
            </a:r>
            <a:endParaRPr lang="en-US" altLang="zh-TW" sz="684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 Box 20">
            <a:extLst>
              <a:ext uri="{FF2B5EF4-FFF2-40B4-BE49-F238E27FC236}">
                <a16:creationId xmlns:a16="http://schemas.microsoft.com/office/drawing/2014/main" id="{9F67F065-697A-40F4-BE68-74E3DF3C17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45850" y="6682729"/>
            <a:ext cx="188237" cy="105285"/>
          </a:xfrm>
          <a:prstGeom prst="rect">
            <a:avLst/>
          </a:prstGeom>
          <a:solidFill>
            <a:srgbClr val="CF4E5C"/>
          </a:solidFill>
          <a:ln>
            <a:noFill/>
          </a:ln>
        </p:spPr>
        <p:txBody>
          <a:bodyPr lIns="30784" tIns="0" rIns="30784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30000"/>
              </a:spcBef>
              <a:defRPr/>
            </a:pPr>
            <a:r>
              <a:rPr kumimoji="0" lang="en-US" altLang="zh-TW" sz="684" dirty="0">
                <a:solidFill>
                  <a:schemeClr val="bg1">
                    <a:lumMod val="95000"/>
                  </a:schemeClr>
                </a:solidFill>
              </a:rPr>
              <a:t>©</a:t>
            </a:r>
            <a:endParaRPr lang="en-US" altLang="zh-TW" sz="684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MSIPCMContentMarking" descr="{&quot;HashCode&quot;:1484396177,&quot;Placement&quot;:&quot;Footer&quot;,&quot;Top&quot;:520.68866,&quot;Left&quot;:884.1325,&quot;SlideWidth&quot;:960,&quot;SlideHeight&quot;:540}">
            <a:extLst>
              <a:ext uri="{FF2B5EF4-FFF2-40B4-BE49-F238E27FC236}">
                <a16:creationId xmlns:a16="http://schemas.microsoft.com/office/drawing/2014/main" id="{DCD6DF5B-5A1E-48BA-9737-7932FC6588F3}"/>
              </a:ext>
            </a:extLst>
          </p:cNvPr>
          <p:cNvSpPr txBox="1"/>
          <p:nvPr userDrawn="1"/>
        </p:nvSpPr>
        <p:spPr>
          <a:xfrm>
            <a:off x="11228483" y="6612746"/>
            <a:ext cx="963517" cy="24525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TW" sz="900">
                <a:solidFill>
                  <a:srgbClr val="FFFFFF"/>
                </a:solidFill>
                <a:latin typeface="Calibri" panose="020F0502020204030204" pitchFamily="34" charset="0"/>
              </a:rPr>
              <a:t>TSMC Property</a:t>
            </a:r>
            <a:endParaRPr lang="zh-TW" altLang="en-US" sz="9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78F5AC4-3946-48BC-984B-45C1B41CE0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22" y="6672147"/>
            <a:ext cx="457143" cy="1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55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00" y="409668"/>
            <a:ext cx="10813083" cy="1219200"/>
          </a:xfrm>
        </p:spPr>
        <p:txBody>
          <a:bodyPr vert="horz" lIns="99596" tIns="49798" rIns="99596" bIns="49798" rtlCol="0" anchor="ctr">
            <a:noAutofit/>
          </a:bodyPr>
          <a:lstStyle>
            <a:lvl1pPr>
              <a:defRPr lang="en-US" sz="4800" cap="all" spc="-100" dirty="0">
                <a:solidFill>
                  <a:srgbClr val="BB1933"/>
                </a:solidFill>
              </a:defRPr>
            </a:lvl1pPr>
          </a:lstStyle>
          <a:p>
            <a:pPr lvl="0" fontAlgn="auto">
              <a:lnSpc>
                <a:spcPts val="5000"/>
              </a:lnSpc>
              <a:spcAft>
                <a:spcPts val="0"/>
              </a:spcAft>
            </a:pPr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860278"/>
            <a:ext cx="10813084" cy="4373563"/>
          </a:xfrm>
        </p:spPr>
        <p:txBody>
          <a:bodyPr vert="horz" lIns="99596" tIns="49798" rIns="99596" bIns="49798" rtlCol="0">
            <a:normAutofit/>
          </a:bodyPr>
          <a:lstStyle>
            <a:lvl1pPr>
              <a:buClr>
                <a:srgbClr val="BB1933"/>
              </a:buClr>
              <a:defRPr lang="zh-TW" altLang="en-US" dirty="0"/>
            </a:lvl1pPr>
            <a:lvl2pPr>
              <a:buClr>
                <a:srgbClr val="BB1933"/>
              </a:buClr>
              <a:defRPr lang="en-US" dirty="0"/>
            </a:lvl2pPr>
            <a:lvl3pPr>
              <a:buClr>
                <a:srgbClr val="C00000"/>
              </a:buClr>
              <a:defRPr lang="zh-TW" altLang="en-US" dirty="0"/>
            </a:lvl3pPr>
            <a:lvl4pPr>
              <a:defRPr lang="zh-TW" altLang="en-US" dirty="0"/>
            </a:lvl4pPr>
            <a:lvl5pPr>
              <a:defRPr lang="en-US" dirty="0"/>
            </a:lvl5pPr>
          </a:lstStyle>
          <a:p>
            <a:pPr lvl="0">
              <a:buChar char="n"/>
            </a:pPr>
            <a:r>
              <a:rPr lang="zh-TW" altLang="en-US" dirty="0"/>
              <a:t>按一下以編輯母片文字樣式</a:t>
            </a:r>
          </a:p>
          <a:p>
            <a:pPr lvl="1" indent="-271463">
              <a:buClr>
                <a:srgbClr val="383C90"/>
              </a:buClr>
              <a:buSzPct val="70000"/>
              <a:buFont typeface="Wingdings" panose="05000000000000000000" pitchFamily="2" charset="2"/>
              <a:buChar char="p"/>
            </a:pPr>
            <a:r>
              <a:rPr lang="zh-TW" altLang="en-US" dirty="0"/>
              <a:t>第二層</a:t>
            </a:r>
          </a:p>
          <a:p>
            <a:pPr marL="895350" lvl="2" indent="-269875">
              <a:buClr>
                <a:srgbClr val="2B3267"/>
              </a:buClr>
              <a:buSzPct val="60000"/>
              <a:buFont typeface="Wingdings" panose="05000000000000000000" pitchFamily="2" charset="2"/>
              <a:buChar char="l"/>
            </a:pPr>
            <a:r>
              <a:rPr lang="zh-TW" altLang="en-US" dirty="0"/>
              <a:t>第三層</a:t>
            </a:r>
          </a:p>
          <a:p>
            <a:pPr marL="1166813" lvl="3" indent="-271463">
              <a:buClr>
                <a:srgbClr val="6F68FF"/>
              </a:buClr>
              <a:buSzPct val="100000"/>
              <a:buChar char="→"/>
            </a:pPr>
            <a:r>
              <a:rPr lang="zh-TW" altLang="en-US" dirty="0"/>
              <a:t>第四層</a:t>
            </a:r>
          </a:p>
          <a:p>
            <a:pPr marL="1436688" lvl="4" indent="-269875">
              <a:buClr>
                <a:srgbClr val="6F68FF"/>
              </a:buClr>
              <a:buSzPct val="80000"/>
              <a:buFont typeface="Wingdings" panose="05000000000000000000" pitchFamily="2" charset="2"/>
              <a:buChar char="u"/>
            </a:pPr>
            <a:r>
              <a:rPr lang="zh-TW" altLang="en-US" dirty="0"/>
              <a:t>第五層</a:t>
            </a:r>
            <a:endParaRPr lang="en-US" altLang="zh-TW" dirty="0"/>
          </a:p>
          <a:p>
            <a:pPr marL="1436688" lvl="4" indent="-269875">
              <a:buClr>
                <a:srgbClr val="6F68FF"/>
              </a:buClr>
              <a:buSzPct val="80000"/>
              <a:buFont typeface="Wingdings" panose="05000000000000000000" pitchFamily="2" charset="2"/>
              <a:buChar char="u"/>
            </a:pPr>
            <a:endParaRPr lang="en-US" dirty="0"/>
          </a:p>
          <a:p>
            <a:pPr lvl="1" indent="-271463">
              <a:buClr>
                <a:srgbClr val="383C90"/>
              </a:buClr>
              <a:buSzPct val="70000"/>
              <a:buFont typeface="Wingdings" panose="05000000000000000000" pitchFamily="2" charset="2"/>
              <a:buChar char="p"/>
            </a:pPr>
            <a:endParaRPr 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89BD0A7-4E25-442C-A1D9-08A3FE9BD7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6572392"/>
            <a:ext cx="12191995" cy="304799"/>
          </a:xfrm>
          <a:prstGeom prst="rect">
            <a:avLst/>
          </a:prstGeom>
        </p:spPr>
      </p:pic>
      <p:sp>
        <p:nvSpPr>
          <p:cNvPr id="7" name="Text Box 20">
            <a:extLst>
              <a:ext uri="{FF2B5EF4-FFF2-40B4-BE49-F238E27FC236}">
                <a16:creationId xmlns:a16="http://schemas.microsoft.com/office/drawing/2014/main" id="{F34FB6CE-AB0D-471F-9794-03B0A7ECE8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332730" y="6682729"/>
            <a:ext cx="587805" cy="105286"/>
          </a:xfrm>
          <a:prstGeom prst="rect">
            <a:avLst/>
          </a:prstGeom>
          <a:solidFill>
            <a:srgbClr val="CF4E5C"/>
          </a:solidFill>
          <a:ln>
            <a:noFill/>
          </a:ln>
        </p:spPr>
        <p:txBody>
          <a:bodyPr wrap="square" tIns="0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l" eaLnBrk="1" hangingPunct="1">
              <a:spcBef>
                <a:spcPct val="30000"/>
              </a:spcBef>
              <a:defRPr/>
            </a:pPr>
            <a:fld id="{A314ACFF-7976-4F5D-9197-BB8D168949EC}" type="datetime1">
              <a:rPr kumimoji="0" lang="zh-TW" altLang="en-US" sz="684" spc="17" baseline="0" smtClean="0">
                <a:solidFill>
                  <a:schemeClr val="bg1">
                    <a:lumMod val="95000"/>
                  </a:schemeClr>
                </a:solidFill>
              </a:rPr>
              <a:pPr algn="l" eaLnBrk="1" hangingPunct="1">
                <a:spcBef>
                  <a:spcPct val="30000"/>
                </a:spcBef>
                <a:defRPr/>
              </a:pPr>
              <a:t>2025/11/27</a:t>
            </a:fld>
            <a:endParaRPr lang="en-US" altLang="zh-TW" sz="684" spc="17" baseline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 Box 20">
            <a:extLst>
              <a:ext uri="{FF2B5EF4-FFF2-40B4-BE49-F238E27FC236}">
                <a16:creationId xmlns:a16="http://schemas.microsoft.com/office/drawing/2014/main" id="{9C2ECFD6-7B17-4BF4-BD83-570BD3C02E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99338" y="6682730"/>
            <a:ext cx="509230" cy="105286"/>
          </a:xfrm>
          <a:prstGeom prst="rect">
            <a:avLst/>
          </a:prstGeom>
          <a:solidFill>
            <a:srgbClr val="D04D58"/>
          </a:solidFill>
          <a:ln>
            <a:noFill/>
          </a:ln>
        </p:spPr>
        <p:txBody>
          <a:bodyPr wrap="square" lIns="30784" tIns="0" rIns="30784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l" eaLnBrk="1" hangingPunct="1">
              <a:spcBef>
                <a:spcPct val="30000"/>
              </a:spcBef>
              <a:defRPr/>
            </a:pPr>
            <a:r>
              <a:rPr kumimoji="0" lang="en-US" altLang="zh-TW" sz="684" dirty="0">
                <a:solidFill>
                  <a:schemeClr val="bg1">
                    <a:lumMod val="95000"/>
                  </a:schemeClr>
                </a:solidFill>
              </a:rPr>
              <a:t>TSMC, Ltd</a:t>
            </a:r>
            <a:endParaRPr lang="en-US" altLang="zh-TW" sz="684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 Box 20">
            <a:extLst>
              <a:ext uri="{FF2B5EF4-FFF2-40B4-BE49-F238E27FC236}">
                <a16:creationId xmlns:a16="http://schemas.microsoft.com/office/drawing/2014/main" id="{14E358FA-16DF-40DA-A7B1-9082412B30E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45850" y="6682729"/>
            <a:ext cx="188237" cy="105285"/>
          </a:xfrm>
          <a:prstGeom prst="rect">
            <a:avLst/>
          </a:prstGeom>
          <a:solidFill>
            <a:srgbClr val="CF4E5C"/>
          </a:solidFill>
          <a:ln>
            <a:noFill/>
          </a:ln>
        </p:spPr>
        <p:txBody>
          <a:bodyPr lIns="30784" tIns="0" rIns="30784" bIns="0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30000"/>
              </a:spcBef>
              <a:defRPr/>
            </a:pPr>
            <a:r>
              <a:rPr kumimoji="0" lang="en-US" altLang="zh-TW" sz="684" dirty="0">
                <a:solidFill>
                  <a:schemeClr val="bg1">
                    <a:lumMod val="95000"/>
                  </a:schemeClr>
                </a:solidFill>
              </a:rPr>
              <a:t>©</a:t>
            </a:r>
            <a:endParaRPr lang="en-US" altLang="zh-TW" sz="684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MSIPCMContentMarking" descr="{&quot;HashCode&quot;:1484396177,&quot;Placement&quot;:&quot;Footer&quot;,&quot;Top&quot;:520.68866,&quot;Left&quot;:884.1325,&quot;SlideWidth&quot;:960,&quot;SlideHeight&quot;:540}">
            <a:extLst>
              <a:ext uri="{FF2B5EF4-FFF2-40B4-BE49-F238E27FC236}">
                <a16:creationId xmlns:a16="http://schemas.microsoft.com/office/drawing/2014/main" id="{FD8F72AD-87C5-4E50-B001-9041F67E6CDA}"/>
              </a:ext>
            </a:extLst>
          </p:cNvPr>
          <p:cNvSpPr txBox="1"/>
          <p:nvPr userDrawn="1"/>
        </p:nvSpPr>
        <p:spPr>
          <a:xfrm>
            <a:off x="11228483" y="6612746"/>
            <a:ext cx="963517" cy="24525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TW" sz="900">
                <a:solidFill>
                  <a:srgbClr val="FFFFFF"/>
                </a:solidFill>
                <a:latin typeface="Calibri" panose="020F0502020204030204" pitchFamily="34" charset="0"/>
              </a:rPr>
              <a:t>TSMC Property</a:t>
            </a:r>
            <a:endParaRPr lang="zh-TW" altLang="en-US" sz="9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894FF9F4-9B45-4070-9CD4-1FA9C10BEF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22" y="6672147"/>
            <a:ext cx="457143" cy="1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8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D13A96-43A0-478B-8698-5EF77396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449978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137405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74362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58081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794" y="0"/>
            <a:ext cx="10335096" cy="1219200"/>
          </a:xfrm>
        </p:spPr>
        <p:txBody>
          <a:bodyPr vert="horz" lIns="99596" tIns="49798" rIns="99596" bIns="49798" rtlCol="0" anchor="ctr">
            <a:normAutofit/>
          </a:bodyPr>
          <a:lstStyle>
            <a:lvl1pPr algn="ctr">
              <a:defRPr kumimoji="1" lang="en-US" dirty="0">
                <a:solidFill>
                  <a:schemeClr val="bg1"/>
                </a:solidFill>
                <a:latin typeface="+mn-lt"/>
              </a:defRPr>
            </a:lvl1pPr>
          </a:lstStyle>
          <a:p>
            <a:pPr lvl="0" fontAlgn="base">
              <a:lnSpc>
                <a:spcPts val="4000"/>
              </a:lnSpc>
              <a:spcAft>
                <a:spcPct val="0"/>
              </a:spcAft>
            </a:pPr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89890" y="6259249"/>
            <a:ext cx="513149" cy="365125"/>
          </a:xfrm>
          <a:prstGeom prst="rect">
            <a:avLst/>
          </a:prstGeom>
        </p:spPr>
        <p:txBody>
          <a:bodyPr/>
          <a:lstStyle>
            <a:lvl1pPr algn="r">
              <a:defRPr sz="941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8DF745-7D3F-47F4-83A3-874385CFAA69}" type="slidenum">
              <a:rPr kumimoji="0" lang="en-US" sz="941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41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6817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5867" y="5497513"/>
            <a:ext cx="10871200" cy="457200"/>
          </a:xfrm>
        </p:spPr>
        <p:txBody>
          <a:bodyPr/>
          <a:lstStyle>
            <a:lvl1pPr marL="0" indent="0">
              <a:buNone/>
              <a:defRPr sz="1454"/>
            </a:lvl1pPr>
            <a:lvl2pPr marL="425824" indent="0">
              <a:buNone/>
              <a:defRPr sz="1112"/>
            </a:lvl2pPr>
            <a:lvl3pPr marL="851649" indent="0">
              <a:buNone/>
              <a:defRPr sz="941"/>
            </a:lvl3pPr>
            <a:lvl4pPr marL="1277474" indent="0">
              <a:buNone/>
              <a:defRPr sz="855"/>
            </a:lvl4pPr>
            <a:lvl5pPr marL="1703298" indent="0">
              <a:buNone/>
              <a:defRPr sz="855"/>
            </a:lvl5pPr>
            <a:lvl6pPr marL="2129123" indent="0">
              <a:buNone/>
              <a:defRPr sz="855"/>
            </a:lvl6pPr>
            <a:lvl7pPr marL="2554947" indent="0">
              <a:buNone/>
              <a:defRPr sz="855"/>
            </a:lvl7pPr>
            <a:lvl8pPr marL="2980773" indent="0">
              <a:buNone/>
              <a:defRPr sz="855"/>
            </a:lvl8pPr>
            <a:lvl9pPr marL="3406597" indent="0">
              <a:buNone/>
              <a:defRPr sz="85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95867" y="6152323"/>
            <a:ext cx="4572000" cy="304800"/>
          </a:xfrm>
          <a:prstGeom prst="rect">
            <a:avLst/>
          </a:prstGeom>
        </p:spPr>
        <p:txBody>
          <a:bodyPr lIns="99596" tIns="49798" rIns="99596" bIns="49798"/>
          <a:lstStyle/>
          <a:p>
            <a:fld id="{FC8938FE-A51F-4701-BF1E-972C21632786}" type="datetime1">
              <a:rPr lang="zh-TW" altLang="en-US" smtClean="0"/>
              <a:t>2025/11/27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5867" y="6472999"/>
            <a:ext cx="4572000" cy="283845"/>
          </a:xfrm>
          <a:prstGeom prst="rect">
            <a:avLst/>
          </a:prstGeom>
        </p:spPr>
        <p:txBody>
          <a:bodyPr lIns="99596" tIns="49798" rIns="99596" bIns="49798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620123" y="5733256"/>
            <a:ext cx="175429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95867" y="4735513"/>
            <a:ext cx="10871200" cy="762000"/>
          </a:xfrm>
        </p:spPr>
        <p:txBody>
          <a:bodyPr anchor="t">
            <a:normAutofit/>
          </a:bodyPr>
          <a:lstStyle>
            <a:lvl1pPr>
              <a:defRPr sz="2993" b="1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55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SMC_IMG_L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0">
            <a:extLst>
              <a:ext uri="{FF2B5EF4-FFF2-40B4-BE49-F238E27FC236}">
                <a16:creationId xmlns:a16="http://schemas.microsoft.com/office/drawing/2014/main" id="{E14E16C2-D405-4275-8AB2-10954BE228C9}"/>
              </a:ext>
            </a:extLst>
          </p:cNvPr>
          <p:cNvSpPr>
            <a:spLocks/>
          </p:cNvSpPr>
          <p:nvPr userDrawn="1"/>
        </p:nvSpPr>
        <p:spPr bwMode="auto">
          <a:xfrm flipH="1">
            <a:off x="5204876" y="0"/>
            <a:ext cx="1476341" cy="1270000"/>
          </a:xfrm>
          <a:custGeom>
            <a:avLst/>
            <a:gdLst>
              <a:gd name="T0" fmla="*/ 4855 w 4991"/>
              <a:gd name="T1" fmla="*/ 3261 h 4001"/>
              <a:gd name="T2" fmla="*/ 4887 w 4991"/>
              <a:gd name="T3" fmla="*/ 3294 h 4001"/>
              <a:gd name="T4" fmla="*/ 4915 w 4991"/>
              <a:gd name="T5" fmla="*/ 3329 h 4001"/>
              <a:gd name="T6" fmla="*/ 4938 w 4991"/>
              <a:gd name="T7" fmla="*/ 3366 h 4001"/>
              <a:gd name="T8" fmla="*/ 4957 w 4991"/>
              <a:gd name="T9" fmla="*/ 3404 h 4001"/>
              <a:gd name="T10" fmla="*/ 4972 w 4991"/>
              <a:gd name="T11" fmla="*/ 3444 h 4001"/>
              <a:gd name="T12" fmla="*/ 4983 w 4991"/>
              <a:gd name="T13" fmla="*/ 3485 h 4001"/>
              <a:gd name="T14" fmla="*/ 4990 w 4991"/>
              <a:gd name="T15" fmla="*/ 3526 h 4001"/>
              <a:gd name="T16" fmla="*/ 4991 w 4991"/>
              <a:gd name="T17" fmla="*/ 3567 h 4001"/>
              <a:gd name="T18" fmla="*/ 4990 w 4991"/>
              <a:gd name="T19" fmla="*/ 3609 h 4001"/>
              <a:gd name="T20" fmla="*/ 4983 w 4991"/>
              <a:gd name="T21" fmla="*/ 3650 h 4001"/>
              <a:gd name="T22" fmla="*/ 4972 w 4991"/>
              <a:gd name="T23" fmla="*/ 3691 h 4001"/>
              <a:gd name="T24" fmla="*/ 4957 w 4991"/>
              <a:gd name="T25" fmla="*/ 3730 h 4001"/>
              <a:gd name="T26" fmla="*/ 4938 w 4991"/>
              <a:gd name="T27" fmla="*/ 3769 h 4001"/>
              <a:gd name="T28" fmla="*/ 4915 w 4991"/>
              <a:gd name="T29" fmla="*/ 3806 h 4001"/>
              <a:gd name="T30" fmla="*/ 4887 w 4991"/>
              <a:gd name="T31" fmla="*/ 3841 h 4001"/>
              <a:gd name="T32" fmla="*/ 4855 w 4991"/>
              <a:gd name="T33" fmla="*/ 3874 h 4001"/>
              <a:gd name="T34" fmla="*/ 4838 w 4991"/>
              <a:gd name="T35" fmla="*/ 3890 h 4001"/>
              <a:gd name="T36" fmla="*/ 4802 w 4991"/>
              <a:gd name="T37" fmla="*/ 3917 h 4001"/>
              <a:gd name="T38" fmla="*/ 4763 w 4991"/>
              <a:gd name="T39" fmla="*/ 3941 h 4001"/>
              <a:gd name="T40" fmla="*/ 4722 w 4991"/>
              <a:gd name="T41" fmla="*/ 3961 h 4001"/>
              <a:gd name="T42" fmla="*/ 4680 w 4991"/>
              <a:gd name="T43" fmla="*/ 3977 h 4001"/>
              <a:gd name="T44" fmla="*/ 4637 w 4991"/>
              <a:gd name="T45" fmla="*/ 3989 h 4001"/>
              <a:gd name="T46" fmla="*/ 4593 w 4991"/>
              <a:gd name="T47" fmla="*/ 3997 h 4001"/>
              <a:gd name="T48" fmla="*/ 4548 w 4991"/>
              <a:gd name="T49" fmla="*/ 4001 h 4001"/>
              <a:gd name="T50" fmla="*/ 4503 w 4991"/>
              <a:gd name="T51" fmla="*/ 4001 h 4001"/>
              <a:gd name="T52" fmla="*/ 4459 w 4991"/>
              <a:gd name="T53" fmla="*/ 3997 h 4001"/>
              <a:gd name="T54" fmla="*/ 4414 w 4991"/>
              <a:gd name="T55" fmla="*/ 3989 h 4001"/>
              <a:gd name="T56" fmla="*/ 4372 w 4991"/>
              <a:gd name="T57" fmla="*/ 3977 h 4001"/>
              <a:gd name="T58" fmla="*/ 4329 w 4991"/>
              <a:gd name="T59" fmla="*/ 3961 h 4001"/>
              <a:gd name="T60" fmla="*/ 4289 w 4991"/>
              <a:gd name="T61" fmla="*/ 3941 h 4001"/>
              <a:gd name="T62" fmla="*/ 4250 w 4991"/>
              <a:gd name="T63" fmla="*/ 3917 h 4001"/>
              <a:gd name="T64" fmla="*/ 4214 w 4991"/>
              <a:gd name="T65" fmla="*/ 3890 h 4001"/>
              <a:gd name="T66" fmla="*/ 0 w 4991"/>
              <a:gd name="T67" fmla="*/ 0 h 4001"/>
              <a:gd name="T68" fmla="*/ 4855 w 4991"/>
              <a:gd name="T69" fmla="*/ 3261 h 4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91" h="4001">
                <a:moveTo>
                  <a:pt x="4855" y="3261"/>
                </a:moveTo>
                <a:lnTo>
                  <a:pt x="4855" y="3261"/>
                </a:lnTo>
                <a:lnTo>
                  <a:pt x="4872" y="3277"/>
                </a:lnTo>
                <a:lnTo>
                  <a:pt x="4887" y="3294"/>
                </a:lnTo>
                <a:lnTo>
                  <a:pt x="4902" y="3311"/>
                </a:lnTo>
                <a:lnTo>
                  <a:pt x="4915" y="3329"/>
                </a:lnTo>
                <a:lnTo>
                  <a:pt x="4927" y="3347"/>
                </a:lnTo>
                <a:lnTo>
                  <a:pt x="4938" y="3366"/>
                </a:lnTo>
                <a:lnTo>
                  <a:pt x="4949" y="3384"/>
                </a:lnTo>
                <a:lnTo>
                  <a:pt x="4957" y="3404"/>
                </a:lnTo>
                <a:lnTo>
                  <a:pt x="4966" y="3424"/>
                </a:lnTo>
                <a:lnTo>
                  <a:pt x="4972" y="3444"/>
                </a:lnTo>
                <a:lnTo>
                  <a:pt x="4978" y="3464"/>
                </a:lnTo>
                <a:lnTo>
                  <a:pt x="4983" y="3485"/>
                </a:lnTo>
                <a:lnTo>
                  <a:pt x="4987" y="3505"/>
                </a:lnTo>
                <a:lnTo>
                  <a:pt x="4990" y="3526"/>
                </a:lnTo>
                <a:lnTo>
                  <a:pt x="4991" y="3547"/>
                </a:lnTo>
                <a:lnTo>
                  <a:pt x="4991" y="3567"/>
                </a:lnTo>
                <a:lnTo>
                  <a:pt x="4991" y="3588"/>
                </a:lnTo>
                <a:lnTo>
                  <a:pt x="4990" y="3609"/>
                </a:lnTo>
                <a:lnTo>
                  <a:pt x="4987" y="3630"/>
                </a:lnTo>
                <a:lnTo>
                  <a:pt x="4983" y="3650"/>
                </a:lnTo>
                <a:lnTo>
                  <a:pt x="4978" y="3670"/>
                </a:lnTo>
                <a:lnTo>
                  <a:pt x="4972" y="3691"/>
                </a:lnTo>
                <a:lnTo>
                  <a:pt x="4966" y="3711"/>
                </a:lnTo>
                <a:lnTo>
                  <a:pt x="4957" y="3730"/>
                </a:lnTo>
                <a:lnTo>
                  <a:pt x="4949" y="3750"/>
                </a:lnTo>
                <a:lnTo>
                  <a:pt x="4938" y="3769"/>
                </a:lnTo>
                <a:lnTo>
                  <a:pt x="4927" y="3788"/>
                </a:lnTo>
                <a:lnTo>
                  <a:pt x="4915" y="3806"/>
                </a:lnTo>
                <a:lnTo>
                  <a:pt x="4902" y="3824"/>
                </a:lnTo>
                <a:lnTo>
                  <a:pt x="4887" y="3841"/>
                </a:lnTo>
                <a:lnTo>
                  <a:pt x="4872" y="3858"/>
                </a:lnTo>
                <a:lnTo>
                  <a:pt x="4855" y="3874"/>
                </a:lnTo>
                <a:lnTo>
                  <a:pt x="4855" y="3874"/>
                </a:lnTo>
                <a:lnTo>
                  <a:pt x="4838" y="3890"/>
                </a:lnTo>
                <a:lnTo>
                  <a:pt x="4820" y="3903"/>
                </a:lnTo>
                <a:lnTo>
                  <a:pt x="4802" y="3917"/>
                </a:lnTo>
                <a:lnTo>
                  <a:pt x="4782" y="3929"/>
                </a:lnTo>
                <a:lnTo>
                  <a:pt x="4763" y="3941"/>
                </a:lnTo>
                <a:lnTo>
                  <a:pt x="4742" y="3952"/>
                </a:lnTo>
                <a:lnTo>
                  <a:pt x="4722" y="3961"/>
                </a:lnTo>
                <a:lnTo>
                  <a:pt x="4701" y="3969"/>
                </a:lnTo>
                <a:lnTo>
                  <a:pt x="4680" y="3977"/>
                </a:lnTo>
                <a:lnTo>
                  <a:pt x="4658" y="3984"/>
                </a:lnTo>
                <a:lnTo>
                  <a:pt x="4637" y="3989"/>
                </a:lnTo>
                <a:lnTo>
                  <a:pt x="4615" y="3993"/>
                </a:lnTo>
                <a:lnTo>
                  <a:pt x="4593" y="3997"/>
                </a:lnTo>
                <a:lnTo>
                  <a:pt x="4570" y="4000"/>
                </a:lnTo>
                <a:lnTo>
                  <a:pt x="4548" y="4001"/>
                </a:lnTo>
                <a:lnTo>
                  <a:pt x="4526" y="4001"/>
                </a:lnTo>
                <a:lnTo>
                  <a:pt x="4503" y="4001"/>
                </a:lnTo>
                <a:lnTo>
                  <a:pt x="4481" y="4000"/>
                </a:lnTo>
                <a:lnTo>
                  <a:pt x="4459" y="3997"/>
                </a:lnTo>
                <a:lnTo>
                  <a:pt x="4436" y="3993"/>
                </a:lnTo>
                <a:lnTo>
                  <a:pt x="4414" y="3989"/>
                </a:lnTo>
                <a:lnTo>
                  <a:pt x="4394" y="3984"/>
                </a:lnTo>
                <a:lnTo>
                  <a:pt x="4372" y="3977"/>
                </a:lnTo>
                <a:lnTo>
                  <a:pt x="4350" y="3969"/>
                </a:lnTo>
                <a:lnTo>
                  <a:pt x="4329" y="3961"/>
                </a:lnTo>
                <a:lnTo>
                  <a:pt x="4308" y="3952"/>
                </a:lnTo>
                <a:lnTo>
                  <a:pt x="4289" y="3941"/>
                </a:lnTo>
                <a:lnTo>
                  <a:pt x="4270" y="3929"/>
                </a:lnTo>
                <a:lnTo>
                  <a:pt x="4250" y="3917"/>
                </a:lnTo>
                <a:lnTo>
                  <a:pt x="4232" y="3903"/>
                </a:lnTo>
                <a:lnTo>
                  <a:pt x="4214" y="3890"/>
                </a:lnTo>
                <a:lnTo>
                  <a:pt x="4197" y="3874"/>
                </a:lnTo>
                <a:lnTo>
                  <a:pt x="0" y="0"/>
                </a:lnTo>
                <a:lnTo>
                  <a:pt x="1359" y="0"/>
                </a:lnTo>
                <a:lnTo>
                  <a:pt x="4855" y="32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6F7E2-04F1-46F6-BC28-860498EA02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7528" y="258246"/>
            <a:ext cx="9217111" cy="648072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圖片版面配置區 8">
            <a:extLst>
              <a:ext uri="{FF2B5EF4-FFF2-40B4-BE49-F238E27FC236}">
                <a16:creationId xmlns:a16="http://schemas.microsoft.com/office/drawing/2014/main" id="{68AC743D-F7E7-4D48-8824-6DA5D36F7D7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5273" y="1052736"/>
            <a:ext cx="11521454" cy="55446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點擊中央圖示插入圖片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BE85235F-C985-478A-AC38-535BD9D8E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3" y="288587"/>
            <a:ext cx="615433" cy="47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959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14">
            <a:extLst>
              <a:ext uri="{FF2B5EF4-FFF2-40B4-BE49-F238E27FC236}">
                <a16:creationId xmlns:a16="http://schemas.microsoft.com/office/drawing/2014/main" id="{772AD826-4F99-498E-9961-BA8CB54A996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3" b="87799"/>
          <a:stretch/>
        </p:blipFill>
        <p:spPr bwMode="auto">
          <a:xfrm>
            <a:off x="11136560" y="0"/>
            <a:ext cx="1055440" cy="83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08BCBA88-40C0-4B06-991B-2358F77D7B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530225"/>
            <a:ext cx="2195512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26">
            <a:extLst>
              <a:ext uri="{FF2B5EF4-FFF2-40B4-BE49-F238E27FC236}">
                <a16:creationId xmlns:a16="http://schemas.microsoft.com/office/drawing/2014/main" id="{C2072863-ABB2-42F4-9173-6B11EEAE67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17613" y="2382838"/>
            <a:ext cx="25796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defRPr/>
            </a:pPr>
            <a:r>
              <a:rPr lang="en-US" altLang="zh-TW" sz="2000" dirty="0">
                <a:solidFill>
                  <a:srgbClr val="C0C0C0"/>
                </a:solidFill>
              </a:rPr>
              <a:t>Unleash</a:t>
            </a:r>
            <a:r>
              <a:rPr lang="en-US" altLang="zh-TW" sz="2800" dirty="0">
                <a:solidFill>
                  <a:srgbClr val="C0C0C0"/>
                </a:solidFill>
              </a:rPr>
              <a:t> </a:t>
            </a:r>
            <a:r>
              <a:rPr lang="en-US" altLang="zh-TW" sz="2000" dirty="0">
                <a:solidFill>
                  <a:srgbClr val="C0C0C0"/>
                </a:solidFill>
              </a:rPr>
              <a:t>Innovation</a:t>
            </a:r>
            <a:endParaRPr lang="zh-TW" altLang="en-US" sz="2000" baseline="30000" dirty="0">
              <a:solidFill>
                <a:srgbClr val="C0C0C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26368" y="3227041"/>
            <a:ext cx="9982200" cy="1304925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00968" y="4979640"/>
            <a:ext cx="9982200" cy="609600"/>
          </a:xfrm>
        </p:spPr>
        <p:txBody>
          <a:bodyPr/>
          <a:lstStyle>
            <a:lvl1pPr marL="0" indent="0" algn="l">
              <a:spcBef>
                <a:spcPct val="0"/>
              </a:spcBef>
              <a:buFont typeface="Wingdings" pitchFamily="2" charset="2"/>
              <a:buNone/>
              <a:defRPr sz="2400"/>
            </a:lvl1pPr>
          </a:lstStyle>
          <a:p>
            <a:r>
              <a:rPr lang="en-US" altLang="zh-TW"/>
              <a:t>Click to edit Master subtitle style</a:t>
            </a:r>
            <a:endParaRPr lang="en-US" altLang="zh-TW" dirty="0"/>
          </a:p>
        </p:txBody>
      </p:sp>
      <p:sp>
        <p:nvSpPr>
          <p:cNvPr id="7" name="矩形 16">
            <a:extLst>
              <a:ext uri="{FF2B5EF4-FFF2-40B4-BE49-F238E27FC236}">
                <a16:creationId xmlns:a16="http://schemas.microsoft.com/office/drawing/2014/main" id="{1ED03C19-5C0A-4DD1-8525-3429B80CA9D3}"/>
              </a:ext>
            </a:extLst>
          </p:cNvPr>
          <p:cNvSpPr/>
          <p:nvPr userDrawn="1"/>
        </p:nvSpPr>
        <p:spPr bwMode="white">
          <a:xfrm rot="10800000">
            <a:off x="5916001" y="6627599"/>
            <a:ext cx="360000" cy="230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332480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2567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3538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711200" y="1524000"/>
            <a:ext cx="538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9200" y="1524000"/>
            <a:ext cx="538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00576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9595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92517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4824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1609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/>
              <a:t>Click icon to add picture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4663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6303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40800" y="271464"/>
            <a:ext cx="2743200" cy="5595937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09085" y="271464"/>
            <a:ext cx="8028516" cy="5595937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146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D13A96-43A0-478B-8698-5EF77396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7955362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9226479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30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2">
            <a:extLst>
              <a:ext uri="{FF2B5EF4-FFF2-40B4-BE49-F238E27FC236}">
                <a16:creationId xmlns:a16="http://schemas.microsoft.com/office/drawing/2014/main" id="{C69F7707-4B4E-4ABF-AE3A-724B45AE6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0">
            <a:extLst>
              <a:ext uri="{FF2B5EF4-FFF2-40B4-BE49-F238E27FC236}">
                <a16:creationId xmlns:a16="http://schemas.microsoft.com/office/drawing/2014/main" id="{020F9186-B7A6-4F6A-BF30-A78BD878552E}"/>
              </a:ext>
            </a:extLst>
          </p:cNvPr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711200" y="1524000"/>
            <a:ext cx="10972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Bullet point 1 will be here (Arial 24 Bold)</a:t>
            </a:r>
          </a:p>
          <a:p>
            <a:pPr lvl="1"/>
            <a:r>
              <a:rPr lang="en-US" altLang="zh-TW"/>
              <a:t>Bullet point goes here (Arial 20 Bold)</a:t>
            </a:r>
          </a:p>
          <a:p>
            <a:pPr lvl="2"/>
            <a:r>
              <a:rPr lang="en-US" altLang="zh-TW"/>
              <a:t>Bullet point goes in here (Arial 18 Bold)</a:t>
            </a:r>
          </a:p>
          <a:p>
            <a:pPr lvl="3"/>
            <a:r>
              <a:rPr lang="en-US" altLang="zh-TW"/>
              <a:t>Bullet point goes here (Arial 16)</a:t>
            </a:r>
          </a:p>
          <a:p>
            <a:pPr lvl="0"/>
            <a:r>
              <a:rPr lang="en-US" altLang="zh-TW"/>
              <a:t>Bullet point 2 will be here (Arial 24 Bold)</a:t>
            </a:r>
          </a:p>
          <a:p>
            <a:pPr lvl="1"/>
            <a:r>
              <a:rPr lang="en-US" altLang="zh-TW"/>
              <a:t>Bullet point goes here (Arial 20 Bold)</a:t>
            </a:r>
          </a:p>
          <a:p>
            <a:pPr lvl="2"/>
            <a:r>
              <a:rPr lang="en-US" altLang="zh-TW"/>
              <a:t>Bullet point goes in here (Arial 18 Bold)</a:t>
            </a:r>
          </a:p>
          <a:p>
            <a:pPr lvl="3"/>
            <a:r>
              <a:rPr lang="en-US" altLang="zh-TW"/>
              <a:t>Bullet point goes here (Arial 16)</a:t>
            </a:r>
          </a:p>
        </p:txBody>
      </p:sp>
      <p:sp>
        <p:nvSpPr>
          <p:cNvPr id="1029" name="Rectangle 9">
            <a:extLst>
              <a:ext uri="{FF2B5EF4-FFF2-40B4-BE49-F238E27FC236}">
                <a16:creationId xmlns:a16="http://schemas.microsoft.com/office/drawing/2014/main" id="{D4100F9E-A9C1-41A8-B9A7-F73E6066EE77}"/>
              </a:ext>
            </a:extLst>
          </p:cNvPr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709613" y="271463"/>
            <a:ext cx="109743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Headline Title Goes Here (Arial 32 Bold)</a:t>
            </a:r>
          </a:p>
        </p:txBody>
      </p:sp>
      <p:sp>
        <p:nvSpPr>
          <p:cNvPr id="1034" name="文字方塊 17">
            <a:extLst>
              <a:ext uri="{FF2B5EF4-FFF2-40B4-BE49-F238E27FC236}">
                <a16:creationId xmlns:a16="http://schemas.microsoft.com/office/drawing/2014/main" id="{5B57FFE1-3DCF-437D-9ECA-46F54EFC38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147097" y="593725"/>
            <a:ext cx="1019830" cy="24622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defRPr/>
            </a:pPr>
            <a:r>
              <a:rPr lang="en-US" altLang="zh-TW" sz="800" dirty="0">
                <a:solidFill>
                  <a:srgbClr val="A6A6A6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Unleash</a:t>
            </a:r>
            <a:r>
              <a:rPr lang="en-US" altLang="zh-TW" sz="1000" dirty="0">
                <a:solidFill>
                  <a:srgbClr val="A6A6A6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r>
              <a:rPr lang="en-US" altLang="zh-TW" sz="800" dirty="0">
                <a:solidFill>
                  <a:srgbClr val="A6A6A6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Innovation</a:t>
            </a:r>
            <a:endParaRPr lang="zh-TW" altLang="en-US" sz="800" baseline="50000" dirty="0">
              <a:solidFill>
                <a:srgbClr val="A6A6A6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70CCAA61-7F4E-4F17-9426-2C7F54837E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9200" y="119063"/>
            <a:ext cx="6127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88D9DB6-D7AA-4AA9-8125-0F0BB01D5822}"/>
              </a:ext>
            </a:extLst>
          </p:cNvPr>
          <p:cNvSpPr/>
          <p:nvPr userDrawn="1"/>
        </p:nvSpPr>
        <p:spPr bwMode="white">
          <a:xfrm rot="10800000">
            <a:off x="0" y="6627599"/>
            <a:ext cx="12192000" cy="230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80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grpSp>
        <p:nvGrpSpPr>
          <p:cNvPr id="18" name="群組 1">
            <a:extLst>
              <a:ext uri="{FF2B5EF4-FFF2-40B4-BE49-F238E27FC236}">
                <a16:creationId xmlns:a16="http://schemas.microsoft.com/office/drawing/2014/main" id="{21CEA0F3-2887-4FF7-B0DD-70A6985F1DB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8738" y="6674877"/>
            <a:ext cx="1155556" cy="138499"/>
            <a:chOff x="198964" y="6156267"/>
            <a:chExt cx="1004221" cy="139470"/>
          </a:xfrm>
        </p:grpSpPr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622664D8-DEF9-419A-B617-9D2CB9A44B3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564281" y="6156267"/>
              <a:ext cx="638904" cy="139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0" rIns="3600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r>
                <a:rPr kumimoji="0" lang="en-US" altLang="zh-TW" sz="900" dirty="0">
                  <a:solidFill>
                    <a:schemeClr val="bg1"/>
                  </a:solidFill>
                  <a:latin typeface="Calibri" panose="020F0502020204030204" pitchFamily="34" charset="0"/>
                  <a:ea typeface="微軟正黑體" panose="020B0604030504040204" pitchFamily="34" charset="-120"/>
                  <a:cs typeface="Calibri" panose="020F0502020204030204" pitchFamily="34" charset="0"/>
                </a:rPr>
                <a:t>TSMC, Ltd</a:t>
              </a:r>
              <a:endParaRPr lang="en-US" altLang="zh-TW" sz="9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sp>
          <p:nvSpPr>
            <p:cNvPr id="21" name="Text Box 20">
              <a:extLst>
                <a:ext uri="{FF2B5EF4-FFF2-40B4-BE49-F238E27FC236}">
                  <a16:creationId xmlns:a16="http://schemas.microsoft.com/office/drawing/2014/main" id="{34C8656D-DFD3-4B94-8819-800B4119041A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98964" y="6156267"/>
              <a:ext cx="143478" cy="139470"/>
            </a:xfrm>
            <a:prstGeom prst="rect">
              <a:avLst/>
            </a:prstGeom>
            <a:noFill/>
            <a:ln>
              <a:noFill/>
            </a:ln>
          </p:spPr>
          <p:txBody>
            <a:bodyPr lIns="36000" tIns="0" rIns="3600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r>
                <a:rPr kumimoji="0" lang="en-US" altLang="zh-TW" sz="900" dirty="0">
                  <a:solidFill>
                    <a:schemeClr val="bg1"/>
                  </a:solidFill>
                  <a:latin typeface="Calibri" panose="020F0502020204030204" pitchFamily="34" charset="0"/>
                  <a:ea typeface="微軟正黑體" panose="020B0604030504040204" pitchFamily="34" charset="-120"/>
                  <a:cs typeface="Calibri" panose="020F0502020204030204" pitchFamily="34" charset="0"/>
                </a:rPr>
                <a:t>©</a:t>
              </a:r>
              <a:endParaRPr lang="en-US" altLang="zh-TW" sz="9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  <p:sp>
        <p:nvSpPr>
          <p:cNvPr id="22" name="Text Box 27">
            <a:extLst>
              <a:ext uri="{FF2B5EF4-FFF2-40B4-BE49-F238E27FC236}">
                <a16:creationId xmlns:a16="http://schemas.microsoft.com/office/drawing/2014/main" id="{65780E8A-945F-4ECA-92D5-F0A00FEF5E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88695" y="6623237"/>
            <a:ext cx="614611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30000"/>
              </a:spcBef>
              <a:defRPr/>
            </a:pPr>
            <a:fld id="{5FDCD46C-A757-47C9-B249-9BEAD46DF0D1}" type="slidenum">
              <a:rPr kumimoji="0" lang="en-US" altLang="zh-TW" sz="900" smtClean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pPr algn="ctr" eaLnBrk="1" hangingPunct="1">
                <a:spcBef>
                  <a:spcPct val="30000"/>
                </a:spcBef>
                <a:defRPr/>
              </a:pPr>
              <a:t>‹#›</a:t>
            </a:fld>
            <a:endParaRPr kumimoji="0" lang="en-US" altLang="zh-TW" sz="900" dirty="0">
              <a:solidFill>
                <a:schemeClr val="bg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cxnSp>
        <p:nvCxnSpPr>
          <p:cNvPr id="23" name="直線接點 2">
            <a:extLst>
              <a:ext uri="{FF2B5EF4-FFF2-40B4-BE49-F238E27FC236}">
                <a16:creationId xmlns:a16="http://schemas.microsoft.com/office/drawing/2014/main" id="{78D9DAF8-3E5C-450F-BA7C-08EF58C346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6609878"/>
            <a:ext cx="12193588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文字方塊 2">
            <a:extLst>
              <a:ext uri="{FF2B5EF4-FFF2-40B4-BE49-F238E27FC236}">
                <a16:creationId xmlns:a16="http://schemas.microsoft.com/office/drawing/2014/main" id="{73B4BF5C-6DB5-48B1-A803-B9C0B70C8FEC}"/>
              </a:ext>
            </a:extLst>
          </p:cNvPr>
          <p:cNvSpPr txBox="1"/>
          <p:nvPr userDrawn="1"/>
        </p:nvSpPr>
        <p:spPr>
          <a:xfrm>
            <a:off x="141288" y="6627168"/>
            <a:ext cx="56832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fld id="{42629C37-38D6-4872-8B42-212CBD4B5EB0}" type="datetimeyyyy">
              <a:rPr kumimoji="0" lang="en-US" sz="900" b="1" kern="1200" smtClean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pPr algn="l"/>
              <a:t>2025</a:t>
            </a:fld>
            <a:endParaRPr kumimoji="0" lang="en-US" sz="900" b="1" kern="1200" dirty="0">
              <a:solidFill>
                <a:schemeClr val="bg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27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alibri" panose="020F0502020204030204" pitchFamily="34" charset="0"/>
          <a:ea typeface="微軟正黑體" panose="020B0604030504040204" pitchFamily="34" charset="-120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23850" indent="-250825" algn="l" rtl="0" eaLnBrk="1" fontAlgn="base" hangingPunct="1">
        <a:spcBef>
          <a:spcPts val="600"/>
        </a:spcBef>
        <a:spcAft>
          <a:spcPct val="0"/>
        </a:spcAft>
        <a:buClr>
          <a:srgbClr val="FF0000"/>
        </a:buClr>
        <a:buSzPct val="120000"/>
        <a:buFont typeface="Arial" panose="020B0604020202020204" pitchFamily="34" charset="0"/>
        <a:buChar char="•"/>
        <a:defRPr kumimoji="1" sz="2400" b="1">
          <a:solidFill>
            <a:schemeClr val="tx1"/>
          </a:solidFill>
          <a:latin typeface="Calibri" panose="020F0502020204030204" pitchFamily="34" charset="0"/>
          <a:ea typeface="微軟正黑體" panose="020B0604030504040204" pitchFamily="34" charset="-120"/>
          <a:cs typeface="Calibri" panose="020F0502020204030204" pitchFamily="34" charset="0"/>
        </a:defRPr>
      </a:lvl1pPr>
      <a:lvl2pPr marL="863600" indent="-250825" algn="l" rtl="0" eaLnBrk="1" fontAlgn="base" hangingPunct="1">
        <a:spcBef>
          <a:spcPts val="600"/>
        </a:spcBef>
        <a:spcAft>
          <a:spcPct val="0"/>
        </a:spcAft>
        <a:buSzPct val="140000"/>
        <a:buFont typeface="Calibri" panose="020F0502020204030204" pitchFamily="34" charset="0"/>
        <a:buChar char="▪"/>
        <a:defRPr kumimoji="1" sz="2000" b="1">
          <a:solidFill>
            <a:schemeClr val="tx1"/>
          </a:solidFill>
          <a:latin typeface="Calibri" panose="020F0502020204030204" pitchFamily="34" charset="0"/>
          <a:ea typeface="微軟正黑體" panose="020B0604030504040204" pitchFamily="34" charset="-120"/>
          <a:cs typeface="Calibri" panose="020F0502020204030204" pitchFamily="34" charset="0"/>
        </a:defRPr>
      </a:lvl2pPr>
      <a:lvl3pPr marL="1331913" indent="-250825" algn="l" rtl="0" eaLnBrk="1" fontAlgn="base" hangingPunct="1">
        <a:spcBef>
          <a:spcPts val="600"/>
        </a:spcBef>
        <a:spcAft>
          <a:spcPct val="0"/>
        </a:spcAft>
        <a:buSzPct val="130000"/>
        <a:buFont typeface="Calibri" panose="020F0502020204030204" pitchFamily="34" charset="0"/>
        <a:buChar char="▫"/>
        <a:defRPr kumimoji="1" b="1">
          <a:solidFill>
            <a:schemeClr val="tx1"/>
          </a:solidFill>
          <a:latin typeface="Calibri" panose="020F0502020204030204" pitchFamily="34" charset="0"/>
          <a:ea typeface="微軟正黑體" panose="020B0604030504040204" pitchFamily="34" charset="-120"/>
          <a:cs typeface="Calibri" panose="020F0502020204030204" pitchFamily="34" charset="0"/>
        </a:defRPr>
      </a:lvl3pPr>
      <a:lvl4pPr marL="1798638" indent="-250825" algn="l" rtl="0" eaLnBrk="1" fontAlgn="base" hangingPunct="1">
        <a:spcBef>
          <a:spcPts val="600"/>
        </a:spcBef>
        <a:spcAft>
          <a:spcPct val="0"/>
        </a:spcAft>
        <a:buSzPct val="90000"/>
        <a:buFont typeface="Arial" panose="020B0604020202020204" pitchFamily="34" charset="0"/>
        <a:buChar char="♦"/>
        <a:defRPr kumimoji="1" sz="1600">
          <a:solidFill>
            <a:schemeClr val="tx1"/>
          </a:solidFill>
          <a:latin typeface="Calibri" panose="020F0502020204030204" pitchFamily="34" charset="0"/>
          <a:ea typeface="微軟正黑體" panose="020B0604030504040204" pitchFamily="34" charset="-120"/>
          <a:cs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055FED7-08CA-4868-B3EB-23DE103F754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6572392"/>
            <a:ext cx="12191995" cy="3047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334" y="467760"/>
            <a:ext cx="10849266" cy="1323004"/>
          </a:xfrm>
          <a:prstGeom prst="rect">
            <a:avLst/>
          </a:prstGeom>
        </p:spPr>
        <p:txBody>
          <a:bodyPr vert="horz" lIns="99596" tIns="49798" rIns="99596" bIns="49798" rtlCol="0" anchor="ctr"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en-US" altLang="zh-TW" dirty="0"/>
              <a:t>Headline Title Goes Here (Arial 36)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334" y="2011133"/>
            <a:ext cx="10849266" cy="4373563"/>
          </a:xfrm>
          <a:prstGeom prst="rect">
            <a:avLst/>
          </a:prstGeom>
        </p:spPr>
        <p:txBody>
          <a:bodyPr vert="horz" lIns="99596" tIns="49798" rIns="99596" bIns="49798" rtlCol="0">
            <a:normAutofit/>
          </a:bodyPr>
          <a:lstStyle/>
          <a:p>
            <a:pPr lvl="0">
              <a:buChar char="n"/>
            </a:pPr>
            <a:r>
              <a:rPr lang="zh-TW" altLang="en-US" dirty="0"/>
              <a:t>按一下以編輯母片文字樣式</a:t>
            </a:r>
          </a:p>
          <a:p>
            <a:pPr lvl="1" indent="-271463">
              <a:buClr>
                <a:srgbClr val="383C90"/>
              </a:buClr>
              <a:buSzPct val="70000"/>
              <a:buFont typeface="Wingdings" panose="05000000000000000000" pitchFamily="2" charset="2"/>
              <a:buChar char="p"/>
            </a:pPr>
            <a:r>
              <a:rPr lang="zh-TW" altLang="en-US" dirty="0"/>
              <a:t>第二層</a:t>
            </a:r>
          </a:p>
          <a:p>
            <a:pPr marL="895350" lvl="2" indent="-269875">
              <a:buClr>
                <a:srgbClr val="2B3267"/>
              </a:buClr>
              <a:buSzPct val="60000"/>
              <a:buFont typeface="Wingdings" panose="05000000000000000000" pitchFamily="2" charset="2"/>
              <a:buChar char="l"/>
            </a:pPr>
            <a:r>
              <a:rPr lang="zh-TW" altLang="en-US" dirty="0"/>
              <a:t>第三層</a:t>
            </a:r>
          </a:p>
          <a:p>
            <a:pPr marL="1166813" lvl="3" indent="-271463">
              <a:buClr>
                <a:srgbClr val="6F68FF"/>
              </a:buClr>
              <a:buSzPct val="100000"/>
              <a:buChar char="→"/>
            </a:pPr>
            <a:r>
              <a:rPr lang="zh-TW" altLang="en-US" dirty="0"/>
              <a:t>第四層</a:t>
            </a:r>
          </a:p>
          <a:p>
            <a:pPr marL="1436688" lvl="4" indent="-269875">
              <a:buClr>
                <a:srgbClr val="6F68FF"/>
              </a:buClr>
              <a:buSzPct val="80000"/>
              <a:buFont typeface="Wingdings" panose="05000000000000000000" pitchFamily="2" charset="2"/>
              <a:buChar char="u"/>
            </a:pPr>
            <a:r>
              <a:rPr lang="zh-TW" altLang="en-US" dirty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3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hf sldNum="0" hdr="0" ftr="0"/>
  <p:txStyles>
    <p:titleStyle>
      <a:lvl1pPr algn="l" defTabSz="851649" rtl="0" eaLnBrk="1" latinLnBrk="0" hangingPunct="1">
        <a:spcBef>
          <a:spcPct val="0"/>
        </a:spcBef>
        <a:buNone/>
        <a:defRPr kumimoji="1" lang="en-US" altLang="zh-TW" sz="3200" b="1" kern="1200" cap="none" spc="0" baseline="0" dirty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851649" rtl="0" eaLnBrk="1" latinLnBrk="0" hangingPunct="1">
        <a:spcBef>
          <a:spcPct val="20000"/>
        </a:spcBef>
        <a:spcAft>
          <a:spcPts val="559"/>
        </a:spcAft>
        <a:buClr>
          <a:srgbClr val="4040C3"/>
        </a:buClr>
        <a:buSzPct val="70000"/>
        <a:buFont typeface="Wingdings" panose="05000000000000000000" pitchFamily="2" charset="2"/>
        <a:buChar char="p"/>
        <a:defRPr lang="zh-TW" altLang="en-US" sz="2400" b="1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534988" algn="l" defTabSz="851649" rtl="0" eaLnBrk="1" latinLnBrk="0" hangingPunct="1">
        <a:spcBef>
          <a:spcPct val="20000"/>
        </a:spcBef>
        <a:buClr>
          <a:srgbClr val="336699"/>
        </a:buClr>
        <a:buSzPct val="60000"/>
        <a:buFont typeface="Arial" panose="020B0604020202020204" pitchFamily="34" charset="0"/>
        <a:buChar char="•"/>
        <a:defRPr lang="zh-TW" altLang="en-US" sz="2000" b="1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064562" indent="-212912" algn="l" defTabSz="851649" rtl="0" eaLnBrk="1" latinLnBrk="0" hangingPunct="1">
        <a:spcBef>
          <a:spcPct val="20000"/>
        </a:spcBef>
        <a:buClr>
          <a:srgbClr val="336699"/>
        </a:buClr>
        <a:buFont typeface="Arial" pitchFamily="34" charset="0"/>
        <a:buChar char="•"/>
        <a:defRPr lang="zh-TW" alt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490386" indent="-212912" algn="l" defTabSz="851649" rtl="0" eaLnBrk="1" latinLnBrk="0" hangingPunct="1">
        <a:spcBef>
          <a:spcPct val="20000"/>
        </a:spcBef>
        <a:buClr>
          <a:srgbClr val="336699"/>
        </a:buClr>
        <a:buFont typeface="Arial" pitchFamily="34" charset="0"/>
        <a:buChar char="•"/>
        <a:defRPr lang="zh-TW" altLang="en-US"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916211" indent="-212912" algn="l" defTabSz="851649" rtl="0" eaLnBrk="1" latinLnBrk="0" hangingPunct="1">
        <a:spcBef>
          <a:spcPct val="20000"/>
        </a:spcBef>
        <a:buClr>
          <a:srgbClr val="336699"/>
        </a:buClr>
        <a:buFont typeface="Arial" pitchFamily="34" charset="0"/>
        <a:buChar char="•"/>
        <a:defRPr lang="en-US" altLang="en-US" sz="1600" kern="1200" baseline="0" dirty="0">
          <a:solidFill>
            <a:schemeClr val="tx1"/>
          </a:solidFill>
          <a:latin typeface="+mn-lt"/>
          <a:ea typeface="+mn-ea"/>
          <a:cs typeface="+mn-cs"/>
        </a:defRPr>
      </a:lvl5pPr>
      <a:lvl6pPr marL="2342035" indent="-212912" algn="l" defTabSz="851649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6pPr>
      <a:lvl7pPr marL="2767860" indent="-212912" algn="l" defTabSz="851649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7pPr>
      <a:lvl8pPr marL="3193685" indent="-212912" algn="l" defTabSz="851649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8pPr>
      <a:lvl9pPr marL="3619509" indent="-212912" algn="l" defTabSz="851649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1pPr>
      <a:lvl2pPr marL="425824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2pPr>
      <a:lvl3pPr marL="851649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3pPr>
      <a:lvl4pPr marL="1277474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4pPr>
      <a:lvl5pPr marL="1703298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5pPr>
      <a:lvl6pPr marL="2129123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6pPr>
      <a:lvl7pPr marL="2554947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7pPr>
      <a:lvl8pPr marL="2980773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8pPr>
      <a:lvl9pPr marL="3406597" algn="l" defTabSz="851649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2">
            <a:extLst>
              <a:ext uri="{FF2B5EF4-FFF2-40B4-BE49-F238E27FC236}">
                <a16:creationId xmlns:a16="http://schemas.microsoft.com/office/drawing/2014/main" id="{C69F7707-4B4E-4ABF-AE3A-724B45AE6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0">
            <a:extLst>
              <a:ext uri="{FF2B5EF4-FFF2-40B4-BE49-F238E27FC236}">
                <a16:creationId xmlns:a16="http://schemas.microsoft.com/office/drawing/2014/main" id="{020F9186-B7A6-4F6A-BF30-A78BD878552E}"/>
              </a:ext>
            </a:extLst>
          </p:cNvPr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711200" y="1524000"/>
            <a:ext cx="10972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Bullet point 1 will be here (Arial 24 Bold)</a:t>
            </a:r>
          </a:p>
          <a:p>
            <a:pPr lvl="1"/>
            <a:r>
              <a:rPr lang="en-US" altLang="zh-TW"/>
              <a:t>Bullet point goes here (Arial 20 Bold)</a:t>
            </a:r>
          </a:p>
          <a:p>
            <a:pPr lvl="2"/>
            <a:r>
              <a:rPr lang="en-US" altLang="zh-TW"/>
              <a:t>Bullet point goes in here (Arial 18 Bold)</a:t>
            </a:r>
          </a:p>
          <a:p>
            <a:pPr lvl="3"/>
            <a:r>
              <a:rPr lang="en-US" altLang="zh-TW"/>
              <a:t>Bullet point goes here (Arial 16)</a:t>
            </a:r>
          </a:p>
          <a:p>
            <a:pPr lvl="0"/>
            <a:r>
              <a:rPr lang="en-US" altLang="zh-TW"/>
              <a:t>Bullet point 2 will be here (Arial 24 Bold)</a:t>
            </a:r>
          </a:p>
          <a:p>
            <a:pPr lvl="1"/>
            <a:r>
              <a:rPr lang="en-US" altLang="zh-TW"/>
              <a:t>Bullet point goes here (Arial 20 Bold)</a:t>
            </a:r>
          </a:p>
          <a:p>
            <a:pPr lvl="2"/>
            <a:r>
              <a:rPr lang="en-US" altLang="zh-TW"/>
              <a:t>Bullet point goes in here (Arial 18 Bold)</a:t>
            </a:r>
          </a:p>
          <a:p>
            <a:pPr lvl="3"/>
            <a:r>
              <a:rPr lang="en-US" altLang="zh-TW"/>
              <a:t>Bullet point goes here (Arial 16)</a:t>
            </a:r>
          </a:p>
        </p:txBody>
      </p:sp>
      <p:sp>
        <p:nvSpPr>
          <p:cNvPr id="1029" name="Rectangle 9">
            <a:extLst>
              <a:ext uri="{FF2B5EF4-FFF2-40B4-BE49-F238E27FC236}">
                <a16:creationId xmlns:a16="http://schemas.microsoft.com/office/drawing/2014/main" id="{D4100F9E-A9C1-41A8-B9A7-F73E6066EE77}"/>
              </a:ext>
            </a:extLst>
          </p:cNvPr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709613" y="271463"/>
            <a:ext cx="109743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Headline Title Goes Here (Arial 32 Bold)</a:t>
            </a:r>
          </a:p>
        </p:txBody>
      </p:sp>
      <p:sp>
        <p:nvSpPr>
          <p:cNvPr id="1034" name="文字方塊 17">
            <a:extLst>
              <a:ext uri="{FF2B5EF4-FFF2-40B4-BE49-F238E27FC236}">
                <a16:creationId xmlns:a16="http://schemas.microsoft.com/office/drawing/2014/main" id="{5B57FFE1-3DCF-437D-9ECA-46F54EFC38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87100" y="593725"/>
            <a:ext cx="113982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defRPr/>
            </a:pPr>
            <a:r>
              <a:rPr lang="en-US" altLang="zh-TW" sz="800" dirty="0">
                <a:solidFill>
                  <a:srgbClr val="A6A6A6"/>
                </a:solidFill>
              </a:rPr>
              <a:t>Unleash</a:t>
            </a:r>
            <a:r>
              <a:rPr lang="en-US" altLang="zh-TW" sz="1000" dirty="0">
                <a:solidFill>
                  <a:srgbClr val="A6A6A6"/>
                </a:solidFill>
              </a:rPr>
              <a:t> </a:t>
            </a:r>
            <a:r>
              <a:rPr lang="en-US" altLang="zh-TW" sz="800" dirty="0">
                <a:solidFill>
                  <a:srgbClr val="A6A6A6"/>
                </a:solidFill>
              </a:rPr>
              <a:t>Innovation</a:t>
            </a:r>
            <a:endParaRPr lang="zh-TW" altLang="en-US" sz="800" baseline="50000" dirty="0">
              <a:solidFill>
                <a:srgbClr val="A6A6A6"/>
              </a:solidFill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70CCAA61-7F4E-4F17-9426-2C7F54837E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9200" y="119063"/>
            <a:ext cx="6127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88D9DB6-D7AA-4AA9-8125-0F0BB01D5822}"/>
              </a:ext>
            </a:extLst>
          </p:cNvPr>
          <p:cNvSpPr/>
          <p:nvPr userDrawn="1"/>
        </p:nvSpPr>
        <p:spPr bwMode="white">
          <a:xfrm rot="10800000">
            <a:off x="0" y="6627599"/>
            <a:ext cx="12192000" cy="230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800"/>
          </a:p>
        </p:txBody>
      </p:sp>
      <p:grpSp>
        <p:nvGrpSpPr>
          <p:cNvPr id="18" name="群組 1">
            <a:extLst>
              <a:ext uri="{FF2B5EF4-FFF2-40B4-BE49-F238E27FC236}">
                <a16:creationId xmlns:a16="http://schemas.microsoft.com/office/drawing/2014/main" id="{21CEA0F3-2887-4FF7-B0DD-70A6985F1DB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8738" y="6674877"/>
            <a:ext cx="1155556" cy="138499"/>
            <a:chOff x="198964" y="6156267"/>
            <a:chExt cx="1004221" cy="139470"/>
          </a:xfrm>
        </p:grpSpPr>
        <p:sp>
          <p:nvSpPr>
            <p:cNvPr id="19" name="Text Box 20">
              <a:extLst>
                <a:ext uri="{FF2B5EF4-FFF2-40B4-BE49-F238E27FC236}">
                  <a16:creationId xmlns:a16="http://schemas.microsoft.com/office/drawing/2014/main" id="{B998D4D6-483D-4F98-9E88-21064EB31E96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65185" y="6156267"/>
              <a:ext cx="790508" cy="139470"/>
            </a:xfrm>
            <a:prstGeom prst="rect">
              <a:avLst/>
            </a:prstGeom>
            <a:noFill/>
            <a:ln>
              <a:noFill/>
            </a:ln>
          </p:spPr>
          <p:txBody>
            <a:bodyPr tIns="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r>
                <a:rPr kumimoji="0" lang="en-US" altLang="zh-TW" sz="900" dirty="0">
                  <a:solidFill>
                    <a:schemeClr val="bg1"/>
                  </a:solidFill>
                </a:rPr>
                <a:t>2025</a:t>
              </a:r>
              <a:endParaRPr lang="en-US" altLang="zh-TW" sz="9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622664D8-DEF9-419A-B617-9D2CB9A44B3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564281" y="6156267"/>
              <a:ext cx="638904" cy="139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0" rIns="3600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r>
                <a:rPr kumimoji="0" lang="en-US" altLang="zh-TW" sz="900" dirty="0">
                  <a:solidFill>
                    <a:schemeClr val="bg1"/>
                  </a:solidFill>
                </a:rPr>
                <a:t>TSMC, Ltd</a:t>
              </a:r>
              <a:endParaRPr lang="en-US" altLang="zh-TW" sz="9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Box 20">
              <a:extLst>
                <a:ext uri="{FF2B5EF4-FFF2-40B4-BE49-F238E27FC236}">
                  <a16:creationId xmlns:a16="http://schemas.microsoft.com/office/drawing/2014/main" id="{34C8656D-DFD3-4B94-8819-800B4119041A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98964" y="6156267"/>
              <a:ext cx="143478" cy="139470"/>
            </a:xfrm>
            <a:prstGeom prst="rect">
              <a:avLst/>
            </a:prstGeom>
            <a:noFill/>
            <a:ln>
              <a:noFill/>
            </a:ln>
          </p:spPr>
          <p:txBody>
            <a:bodyPr lIns="36000" tIns="0" rIns="36000" bIns="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30000"/>
                </a:spcBef>
                <a:defRPr/>
              </a:pPr>
              <a:r>
                <a:rPr kumimoji="0" lang="en-US" altLang="zh-TW" sz="900" dirty="0">
                  <a:solidFill>
                    <a:schemeClr val="bg1"/>
                  </a:solidFill>
                </a:rPr>
                <a:t>©</a:t>
              </a:r>
              <a:endParaRPr lang="en-US" altLang="zh-TW" sz="9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 Box 27">
            <a:extLst>
              <a:ext uri="{FF2B5EF4-FFF2-40B4-BE49-F238E27FC236}">
                <a16:creationId xmlns:a16="http://schemas.microsoft.com/office/drawing/2014/main" id="{65780E8A-945F-4ECA-92D5-F0A00FEF5E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88695" y="6623237"/>
            <a:ext cx="614611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30000"/>
              </a:spcBef>
              <a:defRPr/>
            </a:pPr>
            <a:fld id="{5FDCD46C-A757-47C9-B249-9BEAD46DF0D1}" type="slidenum">
              <a:rPr kumimoji="0" lang="en-US" altLang="zh-TW" sz="900" smtClean="0">
                <a:solidFill>
                  <a:schemeClr val="bg1"/>
                </a:solidFill>
              </a:rPr>
              <a:pPr algn="ctr" eaLnBrk="1" hangingPunct="1">
                <a:spcBef>
                  <a:spcPct val="30000"/>
                </a:spcBef>
                <a:defRPr/>
              </a:pPr>
              <a:t>‹#›</a:t>
            </a:fld>
            <a:endParaRPr kumimoji="0" lang="en-US" altLang="zh-TW" sz="900" dirty="0">
              <a:solidFill>
                <a:schemeClr val="bg1"/>
              </a:solidFill>
            </a:endParaRPr>
          </a:p>
        </p:txBody>
      </p:sp>
      <p:cxnSp>
        <p:nvCxnSpPr>
          <p:cNvPr id="23" name="直線接點 2">
            <a:extLst>
              <a:ext uri="{FF2B5EF4-FFF2-40B4-BE49-F238E27FC236}">
                <a16:creationId xmlns:a16="http://schemas.microsoft.com/office/drawing/2014/main" id="{78D9DAF8-3E5C-450F-BA7C-08EF58C346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6609878"/>
            <a:ext cx="12193588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4010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23850" indent="-250825" algn="l" rtl="0" eaLnBrk="1" fontAlgn="base" hangingPunct="1">
        <a:spcBef>
          <a:spcPts val="600"/>
        </a:spcBef>
        <a:spcAft>
          <a:spcPct val="0"/>
        </a:spcAft>
        <a:buClr>
          <a:srgbClr val="FF0000"/>
        </a:buClr>
        <a:buSzPct val="120000"/>
        <a:buFont typeface="Arial" panose="020B0604020202020204" pitchFamily="34" charset="0"/>
        <a:buChar char="•"/>
        <a:defRPr kumimoji="1" sz="2400" b="1">
          <a:solidFill>
            <a:schemeClr val="tx1"/>
          </a:solidFill>
          <a:latin typeface="+mn-lt"/>
          <a:ea typeface="+mn-ea"/>
          <a:cs typeface="+mn-cs"/>
        </a:defRPr>
      </a:lvl1pPr>
      <a:lvl2pPr marL="863600" indent="-250825" algn="l" rtl="0" eaLnBrk="1" fontAlgn="base" hangingPunct="1">
        <a:spcBef>
          <a:spcPts val="600"/>
        </a:spcBef>
        <a:spcAft>
          <a:spcPct val="0"/>
        </a:spcAft>
        <a:buSzPct val="140000"/>
        <a:buFont typeface="Calibri" panose="020F0502020204030204" pitchFamily="34" charset="0"/>
        <a:buChar char="▪"/>
        <a:defRPr kumimoji="1" sz="2000" b="1">
          <a:solidFill>
            <a:schemeClr val="tx1"/>
          </a:solidFill>
          <a:latin typeface="+mn-lt"/>
          <a:ea typeface="+mn-ea"/>
        </a:defRPr>
      </a:lvl2pPr>
      <a:lvl3pPr marL="1331913" indent="-250825" algn="l" rtl="0" eaLnBrk="1" fontAlgn="base" hangingPunct="1">
        <a:spcBef>
          <a:spcPts val="600"/>
        </a:spcBef>
        <a:spcAft>
          <a:spcPct val="0"/>
        </a:spcAft>
        <a:buSzPct val="130000"/>
        <a:buFont typeface="Calibri" panose="020F0502020204030204" pitchFamily="34" charset="0"/>
        <a:buChar char="▫"/>
        <a:defRPr kumimoji="1" b="1">
          <a:solidFill>
            <a:schemeClr val="tx1"/>
          </a:solidFill>
          <a:latin typeface="+mn-lt"/>
          <a:ea typeface="+mn-ea"/>
        </a:defRPr>
      </a:lvl3pPr>
      <a:lvl4pPr marL="1798638" indent="-250825" algn="l" rtl="0" eaLnBrk="1" fontAlgn="base" hangingPunct="1">
        <a:spcBef>
          <a:spcPts val="600"/>
        </a:spcBef>
        <a:spcAft>
          <a:spcPct val="0"/>
        </a:spcAft>
        <a:buSzPct val="90000"/>
        <a:buFont typeface="Arial" panose="020B0604020202020204" pitchFamily="34" charset="0"/>
        <a:buChar char="♦"/>
        <a:defRPr kumimoji="1"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592F.918352F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2.xml"/><Relationship Id="rId5" Type="http://schemas.openxmlformats.org/officeDocument/2006/relationships/hyperlink" Target="mailto:careerhack@tsmc.com" TargetMode="External"/><Relationship Id="rId4" Type="http://schemas.openxmlformats.org/officeDocument/2006/relationships/hyperlink" Target="https://bit.ly/2025Careerhac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C5B32C21-6736-65D0-280D-7B1B26C2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2405"/>
            <a:ext cx="10974387" cy="840286"/>
          </a:xfrm>
        </p:spPr>
        <p:txBody>
          <a:bodyPr/>
          <a:lstStyle/>
          <a:p>
            <a:r>
              <a:rPr lang="en-US" altLang="zh-TW" dirty="0"/>
              <a:t>Meta</a:t>
            </a:r>
            <a:r>
              <a:rPr lang="zh-TW" altLang="en-US" dirty="0"/>
              <a:t> </a:t>
            </a:r>
            <a:r>
              <a:rPr lang="en-US" altLang="zh-TW" dirty="0"/>
              <a:t>(Facebook/Instagram)</a:t>
            </a:r>
            <a:endParaRPr lang="zh-TW" altLang="en-US" sz="1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5" name="圖片 1">
            <a:extLst>
              <a:ext uri="{FF2B5EF4-FFF2-40B4-BE49-F238E27FC236}">
                <a16:creationId xmlns:a16="http://schemas.microsoft.com/office/drawing/2014/main" id="{D80E7AA8-F785-7EC2-3634-9A043B613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" y="1328536"/>
            <a:ext cx="5086604" cy="51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9826892-D1AC-9AA9-CA9C-3363A730B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5914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5CAF0E54-0CEF-E6ED-66FD-69CFE3C84EB4}"/>
              </a:ext>
            </a:extLst>
          </p:cNvPr>
          <p:cNvSpPr txBox="1"/>
          <p:nvPr/>
        </p:nvSpPr>
        <p:spPr>
          <a:xfrm>
            <a:off x="6496592" y="970790"/>
            <a:ext cx="5487194" cy="5337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buNone/>
            </a:pP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▋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𝟮𝟬𝟮𝟲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𝙏𝙎𝙈𝘾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𝙄𝙏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𝘾𝙖𝙧𝙚𝙚𝙧𝙃𝙖𝙘𝙠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★ 快來報名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~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台積電校園黑客松！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第七屆台積電校園黑客松報名開跑啦！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 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🎯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活動報名連結：</a:t>
            </a:r>
            <a:r>
              <a:rPr lang="en-US" altLang="zh-TW" sz="1100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https://bit.ly/2025Careerhack</a:t>
            </a:r>
            <a:endParaRPr lang="zh-TW" altLang="zh-TW" sz="1100" kern="100" dirty="0">
              <a:solidFill>
                <a:srgbClr val="0000FF"/>
              </a:solidFill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主題聚焦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𝗛𝘂𝗺𝗮𝗻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+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𝗔𝗜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𝗖𝗼𝗼𝗽𝗲𝗿𝗮𝘁𝗶𝗼𝗻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推出四大競賽題目，同學可任選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✨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AI 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協作建立影像模型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✨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半導體產業鏈分析智慧助理實作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✨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AI 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助理實現智慧維運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✨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舊程式碼智能重構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 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而且而且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~~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📍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獎品總價值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60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萬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📍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優勝隊伍全員拿獎 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📍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還可以獲得優先正職與實習面試機會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歡迎熟悉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𝗚𝗲𝗻𝗔𝗜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/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𝗟𝗟𝗠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,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𝗠𝗟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/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𝗗𝗟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,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𝗗𝗮𝘁𝗮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𝗔𝗻𝗮𝗹𝘆𝘀𝗶𝘀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,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𝗖𝗹𝗼𝘂𝗱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 </a:t>
            </a:r>
            <a:r>
              <a:rPr lang="en-US" altLang="zh-TW" sz="1100" kern="100" dirty="0">
                <a:effectLst/>
                <a:latin typeface="Cambria Math" panose="02040503050406030204" pitchFamily="18" charset="0"/>
                <a:ea typeface="微軟正黑體" panose="020B0604030504040204" pitchFamily="34" charset="-120"/>
                <a:cs typeface="Cambria Math" panose="02040503050406030204" pitchFamily="18" charset="0"/>
              </a:rPr>
              <a:t>𝗔𝗽𝗽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對資訊技術應用有熱忱的同學組隊來挑戰</a:t>
            </a: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🔥🔥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 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⛔️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報名截止</a:t>
            </a:r>
            <a:r>
              <a:rPr lang="zh-TW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：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2025/12/21 (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日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) 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⏰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決賽時間</a:t>
            </a:r>
            <a:r>
              <a:rPr lang="zh-TW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：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2026/2/6 (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五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)~2/7 (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六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)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📍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決賽地點</a:t>
            </a:r>
            <a:r>
              <a:rPr lang="zh-TW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：</a:t>
            </a: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TFC 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台北南港經貿大樓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🦸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報名資格</a:t>
            </a:r>
            <a:r>
              <a:rPr lang="zh-TW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：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大專院校二年級以上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 (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含研究所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) 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在學生或</a:t>
            </a:r>
            <a:r>
              <a:rPr lang="en-US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 2025 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年應屆畢業生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📝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更多資訊請洽</a:t>
            </a:r>
            <a:r>
              <a:rPr lang="zh-TW" altLang="zh-TW" sz="1100" kern="100" dirty="0">
                <a:effectLst/>
                <a:latin typeface="Segoe UI Emoji" panose="020B0502040204020203" pitchFamily="34" charset="0"/>
                <a:ea typeface="微軟正黑體" panose="020B0604030504040204" pitchFamily="34" charset="-120"/>
                <a:cs typeface="Segoe UI Emoji" panose="020B0502040204020203" pitchFamily="34" charset="0"/>
              </a:rPr>
              <a:t>：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</a:rPr>
              <a:t> </a:t>
            </a:r>
            <a:r>
              <a:rPr lang="en-US" altLang="zh-TW" sz="1100" u="sng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Segoe UI Symbol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careerhack@tsmc.com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 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 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▋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歡迎志同道合的夥伴，一起加入台積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US" altLang="zh-TW" sz="1100" kern="100" dirty="0">
                <a:effectLst/>
                <a:latin typeface="微軟正黑體" panose="020B0604030504040204" pitchFamily="34" charset="-120"/>
                <a:ea typeface="新細明體" panose="02020500000000000000" pitchFamily="18" charset="-120"/>
                <a:cs typeface="Segoe UI Symbol" panose="020B0502040204020203" pitchFamily="34" charset="0"/>
              </a:rPr>
              <a:t>▋</a:t>
            </a:r>
            <a:r>
              <a:rPr lang="zh-TW" altLang="zh-TW" sz="1100" kern="100" dirty="0">
                <a:effectLst/>
                <a:latin typeface="Aptos" panose="020B0004020202020204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世界上的每一個夢，都由我們來圓夢</a:t>
            </a:r>
            <a:endParaRPr lang="zh-TW" altLang="zh-TW" sz="11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73433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Prepared_by_Ted Chiang">
  <a:themeElements>
    <a:clrScheme name="Prepared_by_Ted Chia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pared_by_Ted Chiang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lnDef>
  </a:objectDefaults>
  <a:extraClrSchemeLst>
    <a:extraClrScheme>
      <a:clrScheme name="Prepared_by_Ted Chia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pared_by_Ted Chia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IP 16x9 template.pptx" id="{FCEF76A7-1BC6-46FA-80F6-B8511AD1F76B}" vid="{702BB6B7-16AE-4BDD-9541-5C28BFFDF6E1}"/>
    </a:ext>
  </a:extLst>
</a:theme>
</file>

<file path=ppt/theme/theme2.xml><?xml version="1.0" encoding="utf-8"?>
<a:theme xmlns:a="http://schemas.openxmlformats.org/drawingml/2006/main" name="基本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自訂 2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epared_by_Ted Chiang">
  <a:themeElements>
    <a:clrScheme name="Prepared_by_Ted Chia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pared_by_Ted Chiang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charset="-120"/>
          </a:defRPr>
        </a:defPPr>
      </a:lstStyle>
    </a:lnDef>
  </a:objectDefaults>
  <a:extraClrSchemeLst>
    <a:extraClrScheme>
      <a:clrScheme name="Prepared_by_Ted Chia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pared_by_Ted Chia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pared_by_Ted Chia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IP 16x9 template.potx" id="{F729C859-C47B-461C-8B77-5338BCCE166A}" vid="{873BD501-A32C-40A1-9B8F-1BF09AE5F3BD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4235</TotalTime>
  <Words>226</Words>
  <Application>Microsoft Office PowerPoint</Application>
  <PresentationFormat>寬螢幕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1</vt:i4>
      </vt:variant>
    </vt:vector>
  </HeadingPairs>
  <TitlesOfParts>
    <vt:vector size="12" baseType="lpstr">
      <vt:lpstr>微軟正黑體</vt:lpstr>
      <vt:lpstr>Aptos</vt:lpstr>
      <vt:lpstr>Arial</vt:lpstr>
      <vt:lpstr>Calibri</vt:lpstr>
      <vt:lpstr>Cambria Math</vt:lpstr>
      <vt:lpstr>Segoe UI Emoji</vt:lpstr>
      <vt:lpstr>Times New Roman</vt:lpstr>
      <vt:lpstr>Wingdings</vt:lpstr>
      <vt:lpstr>Prepared_by_Ted Chiang</vt:lpstr>
      <vt:lpstr>基本</vt:lpstr>
      <vt:lpstr>1_Prepared_by_Ted Chiang</vt:lpstr>
      <vt:lpstr>Meta (Facebook/Instagram)</vt:lpstr>
    </vt:vector>
  </TitlesOfParts>
  <Company>TSMC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Yu-Chen Fan 范瑀真</dc:creator>
  <cp:lastModifiedBy>Yu-Chen Fan 范瑀真</cp:lastModifiedBy>
  <cp:revision>97</cp:revision>
  <dcterms:created xsi:type="dcterms:W3CDTF">2023-08-16T13:45:43Z</dcterms:created>
  <dcterms:modified xsi:type="dcterms:W3CDTF">2025-11-27T07:12:31Z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a58114d-e8a9-420b-8fca-f381479fbb27_Enabled">
    <vt:lpwstr>true</vt:lpwstr>
  </property>
  <property fmtid="{D5CDD505-2E9C-101B-9397-08002B2CF9AE}" pid="3" name="MSIP_Label_9a58114d-e8a9-420b-8fca-f381479fbb27_SetDate">
    <vt:lpwstr>2025-11-27T07:09:22Z</vt:lpwstr>
  </property>
  <property fmtid="{D5CDD505-2E9C-101B-9397-08002B2CF9AE}" pid="4" name="MSIP_Label_9a58114d-e8a9-420b-8fca-f381479fbb27_Method">
    <vt:lpwstr>Privileged</vt:lpwstr>
  </property>
  <property fmtid="{D5CDD505-2E9C-101B-9397-08002B2CF9AE}" pid="5" name="MSIP_Label_9a58114d-e8a9-420b-8fca-f381479fbb27_Name">
    <vt:lpwstr>No Restriction</vt:lpwstr>
  </property>
  <property fmtid="{D5CDD505-2E9C-101B-9397-08002B2CF9AE}" pid="6" name="MSIP_Label_9a58114d-e8a9-420b-8fca-f381479fbb27_SiteId">
    <vt:lpwstr>9255f64b-1818-42e5-ad78-f619a9a7b1e7</vt:lpwstr>
  </property>
  <property fmtid="{D5CDD505-2E9C-101B-9397-08002B2CF9AE}" pid="7" name="MSIP_Label_9a58114d-e8a9-420b-8fca-f381479fbb27_ActionId">
    <vt:lpwstr>89027739-e5e3-48dd-85c2-3c68536512db</vt:lpwstr>
  </property>
  <property fmtid="{D5CDD505-2E9C-101B-9397-08002B2CF9AE}" pid="8" name="MSIP_Label_9a58114d-e8a9-420b-8fca-f381479fbb27_ContentBits">
    <vt:lpwstr>0</vt:lpwstr>
  </property>
</Properties>
</file>